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6" r:id="rId11"/>
    <p:sldId id="263" r:id="rId12"/>
    <p:sldId id="264" r:id="rId13"/>
    <p:sldId id="265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603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266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1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306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4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65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12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23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19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724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5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540FD-21C0-45F4-ACE9-8F737ABB6BE3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A3450-4221-4713-BAEA-621646021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72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57" y="-459432"/>
            <a:ext cx="9533246" cy="731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894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951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3092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62" y="0"/>
            <a:ext cx="9200462" cy="699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0828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63" y="0"/>
            <a:ext cx="9177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132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840" y="0"/>
            <a:ext cx="97313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3694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матери  в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59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1480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713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157"/>
            <a:ext cx="9144000" cy="697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234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261" y="-99391"/>
            <a:ext cx="9530675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1117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6" y="-13413"/>
            <a:ext cx="9231753" cy="728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56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0"/>
            <a:ext cx="935611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998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74" y="0"/>
            <a:ext cx="948121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264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62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839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0"/>
            <a:ext cx="106571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12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7394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874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53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788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501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690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0168697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813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72213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Экран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</cp:revision>
  <dcterms:created xsi:type="dcterms:W3CDTF">2018-04-26T17:56:18Z</dcterms:created>
  <dcterms:modified xsi:type="dcterms:W3CDTF">2018-04-26T18:17:14Z</dcterms:modified>
</cp:coreProperties>
</file>