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7772400" cy="1470025"/>
          </a:xfrm>
        </p:spPr>
        <p:txBody>
          <a:bodyPr/>
          <a:lstStyle/>
          <a:p>
            <a:r>
              <a:rPr lang="ru-RU" dirty="0" smtClean="0"/>
              <a:t>«Золотой ключик»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dn.fishki.net/upload/post/2019/09/14/3085560/4f8805ef1b58ae4204a5ad1ae7dec9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905588" cy="50006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43372" y="1000108"/>
            <a:ext cx="3946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Алексей Толстой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29114" cy="1143000"/>
          </a:xfrm>
        </p:spPr>
        <p:txBody>
          <a:bodyPr/>
          <a:lstStyle/>
          <a:p>
            <a:r>
              <a:rPr lang="ru-RU" dirty="0" smtClean="0"/>
              <a:t>Тема: </a:t>
            </a:r>
            <a:r>
              <a:rPr lang="ru-RU" b="1" dirty="0" smtClean="0"/>
              <a:t>Деньги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i="1" dirty="0" smtClean="0"/>
              <a:t>Деньги</a:t>
            </a:r>
            <a:r>
              <a:rPr lang="ru-RU" dirty="0" smtClean="0"/>
              <a:t> – металлические и бумажные знаки (в докапиталистических формациях – особые товары), являющиеся мерой стоимости при купле-продаже, средством платежей и </a:t>
            </a:r>
            <a:r>
              <a:rPr lang="ru-RU" dirty="0" smtClean="0"/>
              <a:t>предметом </a:t>
            </a:r>
            <a:r>
              <a:rPr lang="ru-RU" dirty="0" smtClean="0"/>
              <a:t>накопления».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357686" y="642918"/>
          <a:ext cx="4357718" cy="593916"/>
        </p:xfrm>
        <a:graphic>
          <a:graphicData uri="http://schemas.openxmlformats.org/drawingml/2006/table">
            <a:tbl>
              <a:tblPr/>
              <a:tblGrid>
                <a:gridCol w="4357718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-Личные финансы</a:t>
                      </a:r>
                      <a:endParaRPr lang="ru-RU" sz="3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" name="Picture 2" descr="https://cs5.livemaster.ru/storage/2e/14/9fbec5fb85a476e84515114200a6--fen-shuj-i-ezoterika-bashmachok-s-dengami-dostatok-v-d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4143380"/>
            <a:ext cx="3786177" cy="2368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Функции денег. Для чего нужны деньги-финансы?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s://189131.selcdn.ru/leonardo/uploadsForSiteId/200300/content/b34cc28c-474d-456d-b0ae-c6add6a21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286759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https://ds02.infourok.ru/uploads/ex/10e4/0008afeb-38f341f3/img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8572560" cy="6286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/>
                </a:solidFill>
              </a:rPr>
              <a:t>Спасибо за работу!</a:t>
            </a:r>
            <a:endParaRPr lang="ru-RU" sz="60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s://img2.freepng.ru/20180401/yyw/kisspng-cartoon-money-bag-clip-art-money-bag-5ac0d53a68a2b9.58584208152258693842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71678"/>
            <a:ext cx="4143404" cy="3857652"/>
          </a:xfrm>
          <a:prstGeom prst="rect">
            <a:avLst/>
          </a:prstGeom>
          <a:noFill/>
        </p:spPr>
      </p:pic>
      <p:pic>
        <p:nvPicPr>
          <p:cNvPr id="17412" name="Picture 4" descr="https://ds05.infourok.ru/uploads/ex/06af/00048706-2334b813/hello_html_m30d3d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571744"/>
            <a:ext cx="3857606" cy="4000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51</Words>
  <PresentationFormat>Экран (4:3)</PresentationFormat>
  <Paragraphs>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«Золотой ключик» </vt:lpstr>
      <vt:lpstr>Тема: Деньги</vt:lpstr>
      <vt:lpstr>Функции денег. Для чего нужны деньги-финансы?  </vt:lpstr>
      <vt:lpstr>Слайд 4</vt:lpstr>
      <vt:lpstr>Спасибо за работу!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created xsi:type="dcterms:W3CDTF">2021-03-26T15:05:34Z</dcterms:created>
  <dcterms:modified xsi:type="dcterms:W3CDTF">2021-03-26T15:58:06Z</dcterms:modified>
</cp:coreProperties>
</file>