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резентация к уроку окружающего мира &amp;quot;Охрана растений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65" y="-1"/>
            <a:ext cx="9159265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Пассифлора</a:t>
            </a:r>
            <a:endParaRPr lang="ru-RU" sz="8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расавица пассифлор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928802"/>
            <a:ext cx="3617418" cy="202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0 удивительных фотографий природы, которые кажутся абсолютно нереальными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928802"/>
            <a:ext cx="3781912" cy="283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езентация к уроку окружающего мира &amp;quot;Охрана растений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70253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Раффлезия</a:t>
            </a:r>
            <a:endParaRPr lang="ru-RU" sz="8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Раффлезия Арнольд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644015"/>
            <a:ext cx="5715000" cy="3569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резентация к уроку окружающего мира &amp;quot;Охрана растений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9370"/>
            <a:ext cx="9144064" cy="694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Звездонос</a:t>
            </a:r>
            <a:endParaRPr lang="ru-RU" sz="9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fishki.net/picsw/012010/19/post/zveri/cristata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6215106" cy="4714908"/>
          </a:xfrm>
          <a:prstGeom prst="rect">
            <a:avLst/>
          </a:prstGeom>
          <a:solidFill>
            <a:schemeClr val="tx1"/>
          </a:solidFill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Пассифлора</vt:lpstr>
      <vt:lpstr>Раффлезия</vt:lpstr>
      <vt:lpstr>Звездонос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Рыба-Капля</dc:title>
  <dc:creator>exoxo</dc:creator>
  <cp:lastModifiedBy>exoxo</cp:lastModifiedBy>
  <cp:revision>4</cp:revision>
  <dcterms:created xsi:type="dcterms:W3CDTF">2020-02-15T16:21:29Z</dcterms:created>
  <dcterms:modified xsi:type="dcterms:W3CDTF">2020-03-28T13:46:43Z</dcterms:modified>
</cp:coreProperties>
</file>