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58" r:id="rId2"/>
    <p:sldId id="266" r:id="rId3"/>
    <p:sldId id="259" r:id="rId4"/>
    <p:sldId id="283" r:id="rId5"/>
    <p:sldId id="287" r:id="rId6"/>
    <p:sldId id="284" r:id="rId7"/>
    <p:sldId id="285" r:id="rId8"/>
    <p:sldId id="288" r:id="rId9"/>
    <p:sldId id="289" r:id="rId10"/>
    <p:sldId id="290" r:id="rId11"/>
    <p:sldId id="286" r:id="rId12"/>
    <p:sldId id="282" r:id="rId13"/>
    <p:sldId id="291" r:id="rId14"/>
    <p:sldId id="292" r:id="rId15"/>
    <p:sldId id="293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FF"/>
    <a:srgbClr val="90E8FA"/>
    <a:srgbClr val="000099"/>
    <a:srgbClr val="006600"/>
    <a:srgbClr val="0066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09" autoAdjust="0"/>
  </p:normalViewPr>
  <p:slideViewPr>
    <p:cSldViewPr>
      <p:cViewPr>
        <p:scale>
          <a:sx n="68" d="100"/>
          <a:sy n="68" d="100"/>
        </p:scale>
        <p:origin x="-144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2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023BD-3D2E-4845-82A9-89ABDFD880B3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08CBD-C2EA-4A83-AF4D-356445882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08CBD-C2EA-4A83-AF4D-356445882A4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7999">
              <a:srgbClr val="90E8FA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2/11/2022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advTm="300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6705600" cy="11430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000099"/>
                </a:solidFill>
              </a:rPr>
              <a:t>Проект: </a:t>
            </a:r>
            <a:br>
              <a:rPr lang="ru-RU" sz="4000" b="1" i="1" dirty="0" smtClean="0">
                <a:solidFill>
                  <a:srgbClr val="000099"/>
                </a:solidFill>
              </a:rPr>
            </a:br>
            <a:r>
              <a:rPr lang="ru-RU" sz="4000" b="1" i="1" dirty="0" smtClean="0">
                <a:solidFill>
                  <a:srgbClr val="000099"/>
                </a:solidFill>
              </a:rPr>
              <a:t>«Здоровье села- наше здоровье».</a:t>
            </a:r>
            <a:endParaRPr lang="ru-RU" sz="4000" b="1" i="1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486400" y="1981200"/>
            <a:ext cx="3352800" cy="25146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4800" i="1" dirty="0" smtClean="0"/>
              <a:t>  </a:t>
            </a:r>
            <a:r>
              <a:rPr lang="ru-RU" sz="7200" b="1" dirty="0" smtClean="0">
                <a:solidFill>
                  <a:srgbClr val="000099"/>
                </a:solidFill>
              </a:rPr>
              <a:t>Руководитель проекта:</a:t>
            </a:r>
          </a:p>
          <a:p>
            <a:pPr algn="r">
              <a:buNone/>
            </a:pPr>
            <a:r>
              <a:rPr lang="ru-RU" sz="7200" dirty="0" smtClean="0">
                <a:solidFill>
                  <a:srgbClr val="000099"/>
                </a:solidFill>
              </a:rPr>
              <a:t> Леонтьева Т. Б., </a:t>
            </a:r>
          </a:p>
          <a:p>
            <a:pPr algn="r">
              <a:buNone/>
            </a:pPr>
            <a:r>
              <a:rPr lang="ru-RU" sz="6200" dirty="0" smtClean="0">
                <a:solidFill>
                  <a:srgbClr val="000099"/>
                </a:solidFill>
              </a:rPr>
              <a:t>руководитель добровольческого отряда «От сердца к сердцу», учитель технологии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324600" y="4648200"/>
            <a:ext cx="2514600" cy="1066800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4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Сроки реализации: </a:t>
            </a:r>
            <a:endParaRPr kumimoji="0" lang="ru-RU" sz="3800" b="0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Январь 2021 – </a:t>
            </a: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Июнь </a:t>
            </a: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 г.г.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20211124_1309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981200"/>
            <a:ext cx="6121400" cy="4591050"/>
          </a:xfrm>
          <a:prstGeom prst="rect">
            <a:avLst/>
          </a:prstGeom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3505200" y="0"/>
            <a:ext cx="5334000" cy="18288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Номинация: </a:t>
            </a: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«Проектная </a:t>
            </a: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природоохранная</a:t>
            </a:r>
            <a:r>
              <a:rPr kumimoji="0" lang="ru-RU" b="1" i="0" u="sng" strike="noStrike" kern="120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b="1" i="0" u="sng" strike="noStrike" kern="120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деятельность»</a:t>
            </a:r>
            <a:endParaRPr kumimoji="0" lang="ru-RU" b="0" i="0" u="sng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20211030_1245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876800"/>
            <a:ext cx="3468820" cy="16002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4800" y="3048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Очищение  береговой линии реки </a:t>
            </a:r>
            <a:r>
              <a:rPr lang="ru-RU" sz="2800" b="1" dirty="0" smtClean="0">
                <a:solidFill>
                  <a:srgbClr val="0000FF"/>
                </a:solidFill>
              </a:rPr>
              <a:t>Селенга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 descr="20211030_1156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838200"/>
            <a:ext cx="2920181" cy="1347107"/>
          </a:xfrm>
          <a:prstGeom prst="rect">
            <a:avLst/>
          </a:prstGeom>
        </p:spPr>
      </p:pic>
      <p:pic>
        <p:nvPicPr>
          <p:cNvPr id="13" name="Рисунок 12" descr="20211030_1248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838200"/>
            <a:ext cx="4076454" cy="1880507"/>
          </a:xfrm>
          <a:prstGeom prst="rect">
            <a:avLst/>
          </a:prstGeom>
        </p:spPr>
      </p:pic>
      <p:pic>
        <p:nvPicPr>
          <p:cNvPr id="12" name="Рисунок 11" descr="20211030_1223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2286000"/>
            <a:ext cx="4267200" cy="2337706"/>
          </a:xfrm>
          <a:prstGeom prst="rect">
            <a:avLst/>
          </a:prstGeom>
        </p:spPr>
      </p:pic>
      <p:pic>
        <p:nvPicPr>
          <p:cNvPr id="7" name="Рисунок 6" descr="20211030_1223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626401">
            <a:off x="2625193" y="1628514"/>
            <a:ext cx="2849977" cy="1515292"/>
          </a:xfrm>
          <a:prstGeom prst="rect">
            <a:avLst/>
          </a:prstGeom>
        </p:spPr>
      </p:pic>
      <p:pic>
        <p:nvPicPr>
          <p:cNvPr id="14" name="Рисунок 13" descr="20211030_13151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4939118">
            <a:off x="4426066" y="2818990"/>
            <a:ext cx="2575650" cy="1188172"/>
          </a:xfrm>
          <a:prstGeom prst="rect">
            <a:avLst/>
          </a:prstGeom>
        </p:spPr>
      </p:pic>
      <p:pic>
        <p:nvPicPr>
          <p:cNvPr id="16" name="Рисунок 15" descr="20211030_13290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00400" y="3962400"/>
            <a:ext cx="5728274" cy="2718707"/>
          </a:xfrm>
          <a:prstGeom prst="rect">
            <a:avLst/>
          </a:prstGeom>
        </p:spPr>
      </p:pic>
      <p:pic>
        <p:nvPicPr>
          <p:cNvPr id="18" name="Рисунок 17" descr="20211030_12262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400000">
            <a:off x="6219090" y="2696310"/>
            <a:ext cx="1806268" cy="833249"/>
          </a:xfrm>
          <a:prstGeom prst="rect">
            <a:avLst/>
          </a:prstGeom>
        </p:spPr>
      </p:pic>
      <p:pic>
        <p:nvPicPr>
          <p:cNvPr id="19" name="Рисунок 18" descr="20211030_122408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861501">
            <a:off x="7284336" y="2729179"/>
            <a:ext cx="2014013" cy="929083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457200"/>
            <a:ext cx="8382000" cy="99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Конкурс творческих работ «Сохраню жизнь елочке!»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 descr="IMG_68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447800"/>
            <a:ext cx="2895600" cy="2171700"/>
          </a:xfrm>
          <a:prstGeom prst="rect">
            <a:avLst/>
          </a:prstGeom>
        </p:spPr>
      </p:pic>
      <p:pic>
        <p:nvPicPr>
          <p:cNvPr id="7" name="Рисунок 6" descr="20211220_134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733800"/>
            <a:ext cx="2438400" cy="2438400"/>
          </a:xfrm>
          <a:prstGeom prst="rect">
            <a:avLst/>
          </a:prstGeom>
        </p:spPr>
      </p:pic>
      <p:pic>
        <p:nvPicPr>
          <p:cNvPr id="8" name="Рисунок 7" descr="20211220_1342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1066800"/>
            <a:ext cx="5257800" cy="5257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2925762"/>
          </a:xfrm>
        </p:spPr>
        <p:txBody>
          <a:bodyPr>
            <a:normAutofit/>
          </a:bodyPr>
          <a:lstStyle/>
          <a:p>
            <a:r>
              <a:rPr lang="ru-RU" sz="2200" i="1" dirty="0" smtClean="0">
                <a:solidFill>
                  <a:srgbClr val="0000FF"/>
                </a:solidFill>
                <a:latin typeface="Georgia" pitchFamily="18" charset="0"/>
              </a:rPr>
              <a:t>           </a:t>
            </a:r>
            <a:endParaRPr lang="ru-RU" i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Экологическая акция 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«</a:t>
            </a:r>
            <a:r>
              <a:rPr lang="ru-RU" sz="2400" b="1" dirty="0" smtClean="0">
                <a:solidFill>
                  <a:srgbClr val="0000FF"/>
                </a:solidFill>
              </a:rPr>
              <a:t>Не дадим деревьям превратиться в мусор!»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8" name="Рисунок 7" descr="20220206_1431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954113">
            <a:off x="38344" y="2183814"/>
            <a:ext cx="2997083" cy="2247812"/>
          </a:xfrm>
          <a:prstGeom prst="rect">
            <a:avLst/>
          </a:prstGeom>
        </p:spPr>
      </p:pic>
      <p:pic>
        <p:nvPicPr>
          <p:cNvPr id="9" name="Рисунок 8" descr="20220206_1431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87071">
            <a:off x="6189948" y="2064577"/>
            <a:ext cx="2743200" cy="2057400"/>
          </a:xfrm>
          <a:prstGeom prst="rect">
            <a:avLst/>
          </a:prstGeom>
        </p:spPr>
      </p:pic>
      <p:pic>
        <p:nvPicPr>
          <p:cNvPr id="10" name="Рисунок 9" descr="20220206_1431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705100" y="1943100"/>
            <a:ext cx="3962400" cy="2971800"/>
          </a:xfrm>
          <a:prstGeom prst="rect">
            <a:avLst/>
          </a:prstGeom>
        </p:spPr>
      </p:pic>
      <p:pic>
        <p:nvPicPr>
          <p:cNvPr id="11" name="Рисунок 10" descr="20220206_1430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0800" y="4876800"/>
            <a:ext cx="2286000" cy="1714500"/>
          </a:xfrm>
          <a:prstGeom prst="rect">
            <a:avLst/>
          </a:prstGeom>
        </p:spPr>
      </p:pic>
      <p:pic>
        <p:nvPicPr>
          <p:cNvPr id="12" name="Рисунок 11" descr="20220206_1432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95400" y="4800600"/>
            <a:ext cx="2514600" cy="188595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2925762"/>
          </a:xfrm>
        </p:spPr>
        <p:txBody>
          <a:bodyPr>
            <a:normAutofit/>
          </a:bodyPr>
          <a:lstStyle/>
          <a:p>
            <a:r>
              <a:rPr lang="ru-RU" sz="2200" i="1" dirty="0" smtClean="0">
                <a:solidFill>
                  <a:srgbClr val="0000FF"/>
                </a:solidFill>
                <a:latin typeface="Georgia" pitchFamily="18" charset="0"/>
              </a:rPr>
              <a:t>           </a:t>
            </a:r>
            <a:endParaRPr lang="ru-RU" i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Экологическая акция 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«</a:t>
            </a:r>
            <a:r>
              <a:rPr lang="ru-RU" sz="2400" b="1" dirty="0" smtClean="0">
                <a:solidFill>
                  <a:srgbClr val="0000FF"/>
                </a:solidFill>
              </a:rPr>
              <a:t>Не дадим деревьям превратиться в мусор!»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11" name="Рисунок 10" descr="IMG-9dc20419742fa99d2bc4e01332af3202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1600200"/>
            <a:ext cx="3282593" cy="2330990"/>
          </a:xfrm>
          <a:prstGeom prst="rect">
            <a:avLst/>
          </a:prstGeom>
        </p:spPr>
      </p:pic>
      <p:pic>
        <p:nvPicPr>
          <p:cNvPr id="12" name="Рисунок 11" descr="IMG-dc1ac2df1ca2feb9c1b70bd9589cc329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371600"/>
            <a:ext cx="4953000" cy="3714750"/>
          </a:xfrm>
          <a:prstGeom prst="rect">
            <a:avLst/>
          </a:prstGeom>
        </p:spPr>
      </p:pic>
      <p:pic>
        <p:nvPicPr>
          <p:cNvPr id="13" name="Рисунок 12" descr="20220206_1428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3886200"/>
            <a:ext cx="3505200" cy="2628900"/>
          </a:xfrm>
          <a:prstGeom prst="rect">
            <a:avLst/>
          </a:prstGeom>
        </p:spPr>
      </p:pic>
      <p:pic>
        <p:nvPicPr>
          <p:cNvPr id="14" name="Рисунок 13" descr="20220206_1428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6800" y="4171950"/>
            <a:ext cx="3276600" cy="245745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2133600"/>
          </a:xfrm>
        </p:spPr>
        <p:txBody>
          <a:bodyPr>
            <a:normAutofit/>
          </a:bodyPr>
          <a:lstStyle/>
          <a:p>
            <a:r>
              <a:rPr lang="ru-RU" sz="2200" i="1" dirty="0" smtClean="0">
                <a:solidFill>
                  <a:srgbClr val="0000FF"/>
                </a:solidFill>
                <a:latin typeface="Georgia" pitchFamily="18" charset="0"/>
              </a:rPr>
              <a:t>           </a:t>
            </a:r>
            <a:endParaRPr lang="ru-RU" i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81000"/>
            <a:ext cx="830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FF"/>
                </a:solidFill>
              </a:rPr>
              <a:t>В дальнейшем мы продолжим работу над реализацией </a:t>
            </a:r>
            <a:r>
              <a:rPr lang="ru-RU" sz="2000" b="1" dirty="0" smtClean="0">
                <a:solidFill>
                  <a:srgbClr val="0000FF"/>
                </a:solidFill>
              </a:rPr>
              <a:t>проекта «Здоровье села – наше здоровье!». </a:t>
            </a:r>
            <a:r>
              <a:rPr lang="ru-RU" sz="2000" b="1" dirty="0" smtClean="0">
                <a:solidFill>
                  <a:srgbClr val="0000FF"/>
                </a:solidFill>
              </a:rPr>
              <a:t>Надеемся привлечь еще большее число участников. Планируем провести встречи с различными детскими, молодежными организациями и образовательными учреждениями для передачи опыта, наработанного в результате реализации проекта.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8" name="Рисунок 7" descr="IMG-5f85a94f078f263f1ec72537401173ce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667000"/>
            <a:ext cx="7543800" cy="3852153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2133600"/>
          </a:xfrm>
        </p:spPr>
        <p:txBody>
          <a:bodyPr>
            <a:normAutofit/>
          </a:bodyPr>
          <a:lstStyle/>
          <a:p>
            <a:r>
              <a:rPr lang="ru-RU" sz="2200" i="1" dirty="0" smtClean="0">
                <a:solidFill>
                  <a:srgbClr val="0000FF"/>
                </a:solidFill>
                <a:latin typeface="Georgia" pitchFamily="18" charset="0"/>
              </a:rPr>
              <a:t>           </a:t>
            </a:r>
            <a:endParaRPr lang="ru-RU" i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672561">
            <a:off x="609600" y="2070557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dirty="0" smtClean="0">
                <a:solidFill>
                  <a:srgbClr val="0000FF"/>
                </a:solidFill>
              </a:rPr>
              <a:t>Спасибо за внимание!</a:t>
            </a:r>
            <a:endParaRPr lang="ru-RU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 Шагдаржапов Эрдэни Мой кра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70228">
            <a:off x="3453043" y="4668311"/>
            <a:ext cx="2380352" cy="1470898"/>
          </a:xfrm>
          <a:prstGeom prst="rect">
            <a:avLst/>
          </a:prstGeom>
        </p:spPr>
      </p:pic>
      <p:pic>
        <p:nvPicPr>
          <p:cNvPr id="13" name="Рисунок 12" descr="7 Денисова Яна Дары осен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408067">
            <a:off x="5028225" y="4829304"/>
            <a:ext cx="2270623" cy="1047460"/>
          </a:xfrm>
          <a:prstGeom prst="rect">
            <a:avLst/>
          </a:prstGeom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4343400"/>
            <a:ext cx="8229600" cy="19812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</a:pPr>
            <a:endParaRPr lang="ru-RU" sz="2400" b="1" i="1" dirty="0" smtClean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</a:pPr>
            <a:endParaRPr lang="ru-RU" sz="2400" b="1" i="1" dirty="0" smtClean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</a:pPr>
            <a:endParaRPr lang="ru-RU" sz="2400" b="1" i="1" dirty="0" smtClean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</a:pPr>
            <a:endParaRPr lang="ru-RU" sz="2400" b="1" i="1" dirty="0" smtClean="0">
              <a:solidFill>
                <a:srgbClr val="00009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small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24400" y="5638800"/>
            <a:ext cx="243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1" name="Рисунок 10" descr="IMG-328ec27a15c530cf92a5182132c3c4ed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372480">
            <a:off x="303264" y="558762"/>
            <a:ext cx="3149600" cy="2362200"/>
          </a:xfrm>
          <a:prstGeom prst="rect">
            <a:avLst/>
          </a:prstGeom>
        </p:spPr>
      </p:pic>
      <p:pic>
        <p:nvPicPr>
          <p:cNvPr id="12" name="Рисунок 11" descr="4 Соколова Мария Елоч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76422">
            <a:off x="266265" y="4789150"/>
            <a:ext cx="1311584" cy="1748779"/>
          </a:xfrm>
          <a:prstGeom prst="rect">
            <a:avLst/>
          </a:prstGeom>
        </p:spPr>
      </p:pic>
      <p:pic>
        <p:nvPicPr>
          <p:cNvPr id="14" name="Рисунок 13" descr="3 Жимбуева Дэжидма Ночь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1800" y="4267200"/>
            <a:ext cx="1993902" cy="2285999"/>
          </a:xfrm>
          <a:prstGeom prst="rect">
            <a:avLst/>
          </a:prstGeom>
        </p:spPr>
      </p:pic>
      <p:pic>
        <p:nvPicPr>
          <p:cNvPr id="16" name="Рисунок 15" descr="10 Добровольческий отряд От сердца к сердцу Ледяное чудо 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444241">
            <a:off x="3742123" y="160724"/>
            <a:ext cx="2667000" cy="2667000"/>
          </a:xfrm>
          <a:prstGeom prst="rect">
            <a:avLst/>
          </a:prstGeom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609600" y="2971800"/>
            <a:ext cx="7467600" cy="18288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Цель проекта:</a:t>
            </a:r>
            <a:r>
              <a:rPr lang="ru-RU" sz="2000" dirty="0" smtClean="0">
                <a:solidFill>
                  <a:srgbClr val="0000FF"/>
                </a:solidFill>
              </a:rPr>
              <a:t> Привлечь внимание взрослых и детей, проживающих на территории сельского поселения Сотниковское к проблеме загрязнения окружающей среды и направить их действия на предотвращение данной ситуации.</a:t>
            </a:r>
            <a:br>
              <a:rPr lang="ru-RU" sz="2000" dirty="0" smtClean="0">
                <a:solidFill>
                  <a:srgbClr val="0000FF"/>
                </a:solidFill>
              </a:rPr>
            </a:br>
            <a:endParaRPr lang="ru-RU" sz="2000" dirty="0"/>
          </a:p>
        </p:txBody>
      </p:sp>
      <p:pic>
        <p:nvPicPr>
          <p:cNvPr id="19" name="Рисунок 18" descr="IMG-8d357b4377ce4258776243e35f425722-V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24877">
            <a:off x="6558128" y="418405"/>
            <a:ext cx="2038350" cy="2717800"/>
          </a:xfrm>
          <a:prstGeom prst="rect">
            <a:avLst/>
          </a:prstGeom>
        </p:spPr>
      </p:pic>
      <p:pic>
        <p:nvPicPr>
          <p:cNvPr id="20" name="Рисунок 19" descr="IMG-24d80d609a9c2d153750ca621a39eaaa-V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1431641">
            <a:off x="1877255" y="4531612"/>
            <a:ext cx="1512454" cy="20166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0210205_1000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16959">
            <a:off x="6546358" y="4626691"/>
            <a:ext cx="2267885" cy="1700914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228600"/>
            <a:ext cx="8153400" cy="3276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i="1" u="sng" dirty="0" smtClean="0">
                <a:solidFill>
                  <a:srgbClr val="0000FF"/>
                </a:solidFill>
              </a:rPr>
              <a:t>Акция «Батарейка, сдавайся!»</a:t>
            </a:r>
            <a:endParaRPr lang="ru-RU" sz="4000" i="1" u="sng" dirty="0">
              <a:solidFill>
                <a:srgbClr val="0000FF"/>
              </a:solidFill>
            </a:endParaRPr>
          </a:p>
        </p:txBody>
      </p:sp>
      <p:pic>
        <p:nvPicPr>
          <p:cNvPr id="4" name="Рисунок 3" descr="20210205_0954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066800"/>
            <a:ext cx="3429000" cy="2571750"/>
          </a:xfrm>
          <a:prstGeom prst="rect">
            <a:avLst/>
          </a:prstGeom>
        </p:spPr>
      </p:pic>
      <p:pic>
        <p:nvPicPr>
          <p:cNvPr id="7" name="Рисунок 6" descr="20210205_1013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914400"/>
            <a:ext cx="4826000" cy="3619500"/>
          </a:xfrm>
          <a:prstGeom prst="rect">
            <a:avLst/>
          </a:prstGeom>
        </p:spPr>
      </p:pic>
      <p:pic>
        <p:nvPicPr>
          <p:cNvPr id="8" name="Рисунок 7" descr="20210226_0928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886200"/>
            <a:ext cx="3454400" cy="2590800"/>
          </a:xfrm>
          <a:prstGeom prst="rect">
            <a:avLst/>
          </a:prstGeom>
        </p:spPr>
      </p:pic>
      <p:pic>
        <p:nvPicPr>
          <p:cNvPr id="9" name="Рисунок 8" descr="20210210_1535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4800" y="4648200"/>
            <a:ext cx="2438400" cy="182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228600"/>
            <a:ext cx="8001000" cy="762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Акция «Сделаем село чище</a:t>
            </a:r>
            <a:r>
              <a:rPr lang="ru-RU" sz="2800" b="1" dirty="0" smtClean="0">
                <a:solidFill>
                  <a:srgbClr val="0000FF"/>
                </a:solidFill>
              </a:rPr>
              <a:t>!»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апрель, май 2021 год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 descr="OFfm_Tdrt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066800"/>
            <a:ext cx="4716815" cy="2895600"/>
          </a:xfrm>
          <a:prstGeom prst="rect">
            <a:avLst/>
          </a:prstGeom>
        </p:spPr>
      </p:pic>
      <p:pic>
        <p:nvPicPr>
          <p:cNvPr id="7" name="Рисунок 6" descr="ZYSrKkQUTT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609600"/>
            <a:ext cx="4724400" cy="2897866"/>
          </a:xfrm>
          <a:prstGeom prst="rect">
            <a:avLst/>
          </a:prstGeom>
        </p:spPr>
      </p:pic>
      <p:pic>
        <p:nvPicPr>
          <p:cNvPr id="9" name="Picture 4" descr="F:\DSCN0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0214">
            <a:off x="228600" y="41910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F:\DSCN07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962400"/>
            <a:ext cx="3551138" cy="266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F:\DSCN07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4419600"/>
            <a:ext cx="2590800" cy="194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2"/>
          <p:cNvSpPr>
            <a:spLocks noGrp="1"/>
          </p:cNvSpPr>
          <p:nvPr>
            <p:ph sz="quarter" idx="1"/>
          </p:nvPr>
        </p:nvSpPr>
        <p:spPr>
          <a:xfrm>
            <a:off x="1371600" y="3886200"/>
            <a:ext cx="6477000" cy="76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</a:rPr>
              <a:t>Акция «</a:t>
            </a:r>
            <a:r>
              <a:rPr lang="ru-RU" sz="3600" b="1" dirty="0" smtClean="0">
                <a:solidFill>
                  <a:srgbClr val="0000FF"/>
                </a:solidFill>
              </a:rPr>
              <a:t>Клумба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FF"/>
                </a:solidFill>
              </a:rPr>
              <a:t>добра</a:t>
            </a:r>
            <a:r>
              <a:rPr lang="ru-RU" b="1" dirty="0" smtClean="0">
                <a:solidFill>
                  <a:srgbClr val="0000FF"/>
                </a:solidFill>
              </a:rPr>
              <a:t> - 2021»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IMG_80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033070">
            <a:off x="-98416" y="4146766"/>
            <a:ext cx="2836296" cy="189086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04800" y="152400"/>
            <a:ext cx="8458200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00FF"/>
                </a:solidFill>
              </a:rPr>
              <a:t>Посадка саженцев </a:t>
            </a:r>
            <a:endParaRPr lang="ru-RU" sz="3200" b="1" dirty="0" smtClean="0">
              <a:solidFill>
                <a:srgbClr val="0000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00FF"/>
                </a:solidFill>
              </a:rPr>
              <a:t>на </a:t>
            </a:r>
            <a:r>
              <a:rPr lang="ru-RU" sz="3200" b="1" dirty="0" smtClean="0">
                <a:solidFill>
                  <a:srgbClr val="0000FF"/>
                </a:solidFill>
              </a:rPr>
              <a:t>территории школы</a:t>
            </a:r>
            <a:endParaRPr lang="ru-RU" sz="3200" b="1" dirty="0">
              <a:ln/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3" name="Рисунок 12" descr="IMG_80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143000"/>
            <a:ext cx="3657600" cy="2438400"/>
          </a:xfrm>
          <a:prstGeom prst="rect">
            <a:avLst/>
          </a:prstGeom>
        </p:spPr>
      </p:pic>
      <p:pic>
        <p:nvPicPr>
          <p:cNvPr id="14" name="Рисунок 13" descr="IMG_80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3733800"/>
            <a:ext cx="4038600" cy="2692400"/>
          </a:xfrm>
          <a:prstGeom prst="rect">
            <a:avLst/>
          </a:prstGeom>
        </p:spPr>
      </p:pic>
      <p:pic>
        <p:nvPicPr>
          <p:cNvPr id="17" name="Рисунок 16" descr="IMG_80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45580">
            <a:off x="5791344" y="4224595"/>
            <a:ext cx="2997043" cy="1998028"/>
          </a:xfrm>
          <a:prstGeom prst="rect">
            <a:avLst/>
          </a:prstGeom>
        </p:spPr>
      </p:pic>
      <p:pic>
        <p:nvPicPr>
          <p:cNvPr id="18" name="Рисунок 17" descr="IMG_80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8200" y="1143000"/>
            <a:ext cx="3962400" cy="26416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6858000" cy="5334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Акция – «Здоровье – это..»</a:t>
            </a: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 descr="IMG_75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31344">
            <a:off x="395917" y="1028885"/>
            <a:ext cx="4114800" cy="2743200"/>
          </a:xfrm>
          <a:prstGeom prst="rect">
            <a:avLst/>
          </a:prstGeom>
        </p:spPr>
      </p:pic>
      <p:pic>
        <p:nvPicPr>
          <p:cNvPr id="7" name="Рисунок 6" descr="IMG_75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23885">
            <a:off x="4724400" y="990600"/>
            <a:ext cx="3886200" cy="2590800"/>
          </a:xfrm>
          <a:prstGeom prst="rect">
            <a:avLst/>
          </a:prstGeom>
        </p:spPr>
      </p:pic>
      <p:pic>
        <p:nvPicPr>
          <p:cNvPr id="8" name="Рисунок 7" descr="Стенгазета Сбережем лес от пожаро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3124200"/>
            <a:ext cx="4191000" cy="344805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7200" y="5410200"/>
            <a:ext cx="38100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cap="small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Стенгазеты: «Сбережем леса от пожаров!»</a:t>
            </a:r>
            <a:endParaRPr kumimoji="0" lang="ru-RU" sz="3200" b="1" i="0" u="none" strike="noStrike" kern="1200" cap="small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9202136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68745">
            <a:off x="4402786" y="4129637"/>
            <a:ext cx="3298794" cy="247409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Игровая программа «Осенний сундучок»</a:t>
            </a:r>
            <a:endParaRPr lang="ru-RU" b="1" dirty="0" smtClean="0">
              <a:solidFill>
                <a:srgbClr val="0000FF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P9202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066800"/>
            <a:ext cx="4191000" cy="3143250"/>
          </a:xfrm>
          <a:prstGeom prst="rect">
            <a:avLst/>
          </a:prstGeom>
        </p:spPr>
      </p:pic>
      <p:pic>
        <p:nvPicPr>
          <p:cNvPr id="6" name="Рисунок 5" descr="IMG_09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73695">
            <a:off x="5924369" y="3064579"/>
            <a:ext cx="2880946" cy="1826942"/>
          </a:xfrm>
          <a:prstGeom prst="rect">
            <a:avLst/>
          </a:prstGeom>
        </p:spPr>
      </p:pic>
      <p:pic>
        <p:nvPicPr>
          <p:cNvPr id="7" name="Рисунок 6" descr="IMG_09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9978">
            <a:off x="533400" y="3962400"/>
            <a:ext cx="3733800" cy="2489200"/>
          </a:xfrm>
          <a:prstGeom prst="rect">
            <a:avLst/>
          </a:prstGeom>
        </p:spPr>
      </p:pic>
      <p:pic>
        <p:nvPicPr>
          <p:cNvPr id="8" name="Рисунок 7" descr="P920219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1600" y="838200"/>
            <a:ext cx="3149600" cy="23622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4800" y="304800"/>
            <a:ext cx="5867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Выставка творческих </a:t>
            </a:r>
            <a:r>
              <a:rPr lang="ru-RU" sz="2800" b="1" dirty="0" smtClean="0">
                <a:solidFill>
                  <a:srgbClr val="0000FF"/>
                </a:solidFill>
              </a:rPr>
              <a:t>работ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</a:rPr>
              <a:t>«Сбережем леса!»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9" name="Рисунок 8" descr="IMG-57c53c3a363efc812ba01aff60dcb053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838200"/>
            <a:ext cx="4343400" cy="3257550"/>
          </a:xfrm>
          <a:prstGeom prst="rect">
            <a:avLst/>
          </a:prstGeom>
        </p:spPr>
      </p:pic>
      <p:pic>
        <p:nvPicPr>
          <p:cNvPr id="10" name="Рисунок 9" descr="IMG-302bef5f0dbd4d4fc0339fb1395c1025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12496">
            <a:off x="4778257" y="4066215"/>
            <a:ext cx="3149600" cy="2362200"/>
          </a:xfrm>
          <a:prstGeom prst="rect">
            <a:avLst/>
          </a:prstGeom>
        </p:spPr>
      </p:pic>
      <p:pic>
        <p:nvPicPr>
          <p:cNvPr id="11" name="Рисунок 10" descr="8 Кузмичев Вячеслав Будь осторожен с огне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295400"/>
            <a:ext cx="3733800" cy="49784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-29b1d835b20e6da13049d6e9f9940465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600200"/>
            <a:ext cx="4165600" cy="31242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24200" y="304800"/>
            <a:ext cx="579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Экскурсия в пожарную часть </a:t>
            </a:r>
            <a:endParaRPr lang="ru-RU" sz="2800" b="1" dirty="0" smtClean="0">
              <a:solidFill>
                <a:srgbClr val="0000FF"/>
              </a:solidFill>
            </a:endParaRPr>
          </a:p>
          <a:p>
            <a:r>
              <a:rPr lang="ru-RU" sz="2800" b="1" dirty="0" smtClean="0">
                <a:solidFill>
                  <a:srgbClr val="0000FF"/>
                </a:solidFill>
              </a:rPr>
              <a:t>села </a:t>
            </a:r>
            <a:r>
              <a:rPr lang="ru-RU" sz="2800" b="1" dirty="0" smtClean="0">
                <a:solidFill>
                  <a:srgbClr val="0000FF"/>
                </a:solidFill>
              </a:rPr>
              <a:t>Сотниково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 descr="IMG-768f3624f86b5d09bb71966630667ebf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28956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1538</TotalTime>
  <Words>224</Words>
  <Application>Microsoft Office PowerPoint</Application>
  <PresentationFormat>Экран (4:3)</PresentationFormat>
  <Paragraphs>45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Проект:  «Здоровье села- наше здоровье».</vt:lpstr>
      <vt:lpstr>Цель проекта: Привлечь внимание взрослых и детей, проживающих на территории сельского поселения Сотниковское к проблеме загрязнения окружающей среды и направить их действия на предотвращение данной ситуации. </vt:lpstr>
      <vt:lpstr>Слайд 3</vt:lpstr>
      <vt:lpstr>Слайд 4</vt:lpstr>
      <vt:lpstr>Слайд 5</vt:lpstr>
      <vt:lpstr>Акция – «Здоровье – это..»</vt:lpstr>
      <vt:lpstr>Слайд 7</vt:lpstr>
      <vt:lpstr>Слайд 8</vt:lpstr>
      <vt:lpstr>Слайд 9</vt:lpstr>
      <vt:lpstr>Слайд 10</vt:lpstr>
      <vt:lpstr>Слайд 11</vt:lpstr>
      <vt:lpstr>           </vt:lpstr>
      <vt:lpstr>           </vt:lpstr>
      <vt:lpstr>           </vt:lpstr>
      <vt:lpstr>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 проекта: Создание службы социально – педагогической поддержки  «SOS» на основе объединения усилий заинтересованных сторон и реабилитации неблагополучных семей и семей, оказавшихся в трудной жизненной ситуации .</dc:title>
  <cp:lastModifiedBy>Диана</cp:lastModifiedBy>
  <cp:revision>212</cp:revision>
  <dcterms:modified xsi:type="dcterms:W3CDTF">2022-02-11T09:45:41Z</dcterms:modified>
</cp:coreProperties>
</file>