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3" autoAdjust="0"/>
    <p:restoredTop sz="94671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478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и я – верные друзья!</a:t>
            </a:r>
            <a:endParaRPr lang="ru-RU" sz="60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14600"/>
            <a:ext cx="5943599" cy="434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3600" y="32766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в подготовительной группе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4686300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№8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Агрыз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Проходская Мария Владимировна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B0F0"/>
                </a:solidFill>
                <a:latin typeface="Arial Black" pitchFamily="34" charset="0"/>
              </a:rPr>
              <a:t>«Наши верные друзья»</a:t>
            </a:r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</a:b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DS6-1\Desktop\ФОТО ДЕТ. САД\Разные\DSC092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5200" y="3429000"/>
            <a:ext cx="4165600" cy="31242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1026" name="Picture 2" descr="C:\Users\DS6-1\Desktop\ФОТО ДЕТ. САД\Разные\DSC0925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0"/>
            <a:ext cx="4368800" cy="32766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Arial Black" pitchFamily="34" charset="0"/>
              </a:rPr>
              <a:t> </a:t>
            </a:r>
            <a:r>
              <a:rPr lang="ru-RU" sz="3600" b="1" dirty="0" smtClean="0">
                <a:solidFill>
                  <a:srgbClr val="00B0F0"/>
                </a:solidFill>
                <a:latin typeface="Arial Black" pitchFamily="34" charset="0"/>
              </a:rPr>
              <a:t>Упражнения на дыхание,</a:t>
            </a:r>
            <a:r>
              <a:rPr lang="ru-RU" sz="36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B0F0"/>
                </a:solidFill>
                <a:latin typeface="Arial Black" pitchFamily="34" charset="0"/>
              </a:rPr>
              <a:t>   профилактика плоскостопия    </a:t>
            </a:r>
            <a:endParaRPr lang="ru-RU" sz="3600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3074" name="Picture 2" descr="G:\проект ЗОЖ\P51515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590800"/>
            <a:ext cx="4267199" cy="320039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050" name="Picture 2" descr="C:\Users\DS6-1\Desktop\ФОТО ДЕТ. САД\Разные\DSC09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429000"/>
            <a:ext cx="4292600" cy="321945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Arial Black" pitchFamily="34" charset="0"/>
              </a:rPr>
              <a:t>С физкультурой мы дружны – нам болезни не страшны!</a:t>
            </a:r>
            <a:endParaRPr lang="ru-RU" sz="3600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1026" name="Picture 2" descr="G:\проект ЗОЖ\P9300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165952" cy="31242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1027" name="Picture 3" descr="G:\проект ЗОЖ\P93006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181350"/>
            <a:ext cx="4160309" cy="312023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B0F0"/>
                </a:solidFill>
                <a:latin typeface="Arial Black" pitchFamily="34" charset="0"/>
              </a:rPr>
              <a:t>Подвижные игры и эстафеты на свежем воздухе.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G:\проект ЗОЖ\P20511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57400"/>
            <a:ext cx="4191000" cy="314325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051" name="Picture 3" descr="G:\проект ЗОЖ\P2051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6" y="3276600"/>
            <a:ext cx="4267174" cy="320010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B0F0"/>
                </a:solidFill>
                <a:latin typeface="Arial Black" pitchFamily="34" charset="0"/>
              </a:rPr>
              <a:t>Изготовление брошюр</a:t>
            </a:r>
            <a:br>
              <a:rPr lang="ru-RU" sz="40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B0F0"/>
                </a:solidFill>
                <a:latin typeface="Arial Black" pitchFamily="34" charset="0"/>
              </a:rPr>
              <a:t>родителями</a:t>
            </a:r>
            <a:endParaRPr lang="ru-RU" sz="4000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DS6-1\Desktop\ФОТО ДЕТ. САД\Разные\DSC092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2362200"/>
            <a:ext cx="4312709" cy="323453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3075" name="Picture 3" descr="C:\Users\DS6-1\Desktop\ФОТО ДЕТ. САД\Разные\DSC092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352800"/>
            <a:ext cx="4318000" cy="32385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B0F0"/>
                </a:solidFill>
                <a:latin typeface="Arial Black" pitchFamily="34" charset="0"/>
              </a:rPr>
              <a:t>Развлечение</a:t>
            </a:r>
            <a:br>
              <a:rPr lang="ru-RU" sz="4000" b="1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Arial Black" pitchFamily="34" charset="0"/>
              </a:rPr>
              <a:t>  «Наш друг </a:t>
            </a:r>
            <a:r>
              <a:rPr lang="ru-RU" sz="4000" b="1" dirty="0" err="1" smtClean="0">
                <a:solidFill>
                  <a:srgbClr val="00B0F0"/>
                </a:solidFill>
                <a:latin typeface="Arial Black" pitchFamily="34" charset="0"/>
              </a:rPr>
              <a:t>Витаминка</a:t>
            </a:r>
            <a:r>
              <a:rPr lang="ru-RU" sz="4000" b="1" dirty="0" smtClean="0">
                <a:solidFill>
                  <a:srgbClr val="00B0F0"/>
                </a:solidFill>
                <a:latin typeface="Arial Black" pitchFamily="34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DS6-1\Desktop\ФОТО ДЕТ. САД\зов джунглей\DSC083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3835400" cy="287655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1027" name="Picture 3" descr="C:\Users\DS6-1\Desktop\ФОТО ДЕТ. САД\Осенний бал 2015\PB020232.JPG"/>
          <p:cNvPicPr>
            <a:picLocks noChangeAspect="1" noChangeArrowheads="1"/>
          </p:cNvPicPr>
          <p:nvPr/>
        </p:nvPicPr>
        <p:blipFill>
          <a:blip r:embed="rId3"/>
          <a:srcRect t="14460" r="4204" b="12500"/>
          <a:stretch>
            <a:fillRect/>
          </a:stretch>
        </p:blipFill>
        <p:spPr bwMode="auto">
          <a:xfrm>
            <a:off x="2362200" y="4343400"/>
            <a:ext cx="4038600" cy="230944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1028" name="Picture 4" descr="C:\Users\DS6-1\Desktop\ФОТО ДЕТ. САД\Осенний бал 2015\PB020222.JPG"/>
          <p:cNvPicPr>
            <a:picLocks noChangeAspect="1" noChangeArrowheads="1"/>
          </p:cNvPicPr>
          <p:nvPr/>
        </p:nvPicPr>
        <p:blipFill>
          <a:blip r:embed="rId4"/>
          <a:srcRect r="1724" b="13793"/>
          <a:stretch>
            <a:fillRect/>
          </a:stretch>
        </p:blipFill>
        <p:spPr bwMode="auto">
          <a:xfrm>
            <a:off x="4325113" y="1219200"/>
            <a:ext cx="4285487" cy="28194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  <a:t>Спасибо за внимание!</a:t>
            </a:r>
            <a:endParaRPr lang="ru-RU" sz="5400" dirty="0">
              <a:solidFill>
                <a:srgbClr val="00B0F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53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Здоровье и я – верные друзья!</vt:lpstr>
      <vt:lpstr>«Наши верные друзья» </vt:lpstr>
      <vt:lpstr> Упражнения на дыхание,    профилактика плоскостопия    </vt:lpstr>
      <vt:lpstr>С физкультурой мы дружны – нам болезни не страшны!</vt:lpstr>
      <vt:lpstr>Подвижные игры и эстафеты на свежем воздухе. </vt:lpstr>
      <vt:lpstr> Изготовление брошюр родителями</vt:lpstr>
      <vt:lpstr>Развлечение   «Наш друг Витаминка»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«Здоровое детство».</dc:title>
  <dc:creator>user</dc:creator>
  <cp:lastModifiedBy>Маргарита</cp:lastModifiedBy>
  <cp:revision>23</cp:revision>
  <dcterms:created xsi:type="dcterms:W3CDTF">2016-03-28T19:09:42Z</dcterms:created>
  <dcterms:modified xsi:type="dcterms:W3CDTF">2018-02-24T09:57:37Z</dcterms:modified>
</cp:coreProperties>
</file>