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6" r:id="rId9"/>
    <p:sldId id="267" r:id="rId10"/>
    <p:sldId id="268" r:id="rId11"/>
    <p:sldId id="261" r:id="rId12"/>
    <p:sldId id="262" r:id="rId13"/>
    <p:sldId id="263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3E78C-4B33-41E0-BA65-6596790A70E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EEB65-BB86-4223-B33D-DF33E94BD5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001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EEB65-BB86-4223-B33D-DF33E94BD53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555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589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221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5455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34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4541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845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3841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080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895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100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761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180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429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493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659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26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3A523-E126-4691-9464-C4603F45492E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8CD7B7-6671-409C-ADFF-302FCB995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945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28952" y="888023"/>
            <a:ext cx="9144000" cy="1872762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жить дружно!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04193" y="3314700"/>
            <a:ext cx="7804638" cy="314764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</a:t>
            </a:r>
          </a:p>
          <a:p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Данилюк Татьяна</a:t>
            </a:r>
          </a:p>
          <a:p>
            <a:pPr algn="r">
              <a:lnSpc>
                <a:spcPct val="110000"/>
              </a:lnSpc>
              <a:spcBef>
                <a:spcPts val="0"/>
              </a:spcBef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Александровна </a:t>
            </a:r>
          </a:p>
          <a:p>
            <a:pPr algn="r">
              <a:lnSpc>
                <a:spcPct val="110000"/>
              </a:lnSpc>
              <a:spcBef>
                <a:spcPts val="0"/>
              </a:spcBef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руководитель, </a:t>
            </a:r>
          </a:p>
          <a:p>
            <a:pPr algn="r">
              <a:lnSpc>
                <a:spcPct val="110000"/>
              </a:lnSpc>
              <a:spcBef>
                <a:spcPts val="0"/>
              </a:spcBef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 и химии </a:t>
            </a:r>
          </a:p>
          <a:p>
            <a:pPr algn="r">
              <a:lnSpc>
                <a:spcPct val="110000"/>
              </a:lnSpc>
              <a:spcBef>
                <a:spcPts val="0"/>
              </a:spcBef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«Острожская СОШ»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33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025" y="117231"/>
            <a:ext cx="9047285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Поделись не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раз своей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улыбкою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вернётся она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к тебе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ещё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92768" y="1626578"/>
            <a:ext cx="6812156" cy="46785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От улыбки хмурый день светлей,</a:t>
            </a:r>
          </a:p>
          <a:p>
            <a:pPr marL="0" indent="0">
              <a:buNone/>
            </a:pPr>
            <a:r>
              <a:rPr lang="ru-RU" sz="2000" dirty="0"/>
              <a:t>От улыбки в небе радуга проснётся...</a:t>
            </a:r>
          </a:p>
          <a:p>
            <a:pPr marL="0" indent="0">
              <a:buNone/>
            </a:pPr>
            <a:r>
              <a:rPr lang="ru-RU" sz="2000" dirty="0"/>
              <a:t>Поделись </a:t>
            </a:r>
            <a:r>
              <a:rPr lang="ru-RU" sz="2000" dirty="0" err="1"/>
              <a:t>улыбкою</a:t>
            </a:r>
            <a:r>
              <a:rPr lang="ru-RU" sz="2000" dirty="0"/>
              <a:t> своей,</a:t>
            </a:r>
          </a:p>
          <a:p>
            <a:pPr marL="0" indent="0">
              <a:buNone/>
            </a:pPr>
            <a:r>
              <a:rPr lang="ru-RU" sz="2000" dirty="0"/>
              <a:t>И она к тебе не раз ещё вернётся</a:t>
            </a:r>
            <a:r>
              <a:rPr lang="ru-RU" sz="2000" dirty="0" smtClean="0"/>
              <a:t>.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И тогда, наверняка,</a:t>
            </a:r>
          </a:p>
          <a:p>
            <a:pPr marL="0" indent="0">
              <a:buNone/>
            </a:pPr>
            <a:r>
              <a:rPr lang="ru-RU" sz="2000" dirty="0"/>
              <a:t>Вдруг запляшут облака,</a:t>
            </a:r>
          </a:p>
          <a:p>
            <a:pPr marL="0" indent="0">
              <a:buNone/>
            </a:pPr>
            <a:r>
              <a:rPr lang="ru-RU" sz="2000" dirty="0"/>
              <a:t>И кузнечик запиликает на скрипке</a:t>
            </a:r>
            <a:r>
              <a:rPr lang="ru-RU" sz="2000" dirty="0" smtClean="0"/>
              <a:t>...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С голубого </a:t>
            </a:r>
            <a:r>
              <a:rPr lang="ru-RU" sz="2000" dirty="0" smtClean="0"/>
              <a:t>ручейка                       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Начинается река</a:t>
            </a:r>
            <a:r>
              <a:rPr lang="ru-RU" sz="2000" dirty="0" smtClean="0"/>
              <a:t>,                             2 раза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Ну, а дружба начинается</a:t>
            </a:r>
          </a:p>
          <a:p>
            <a:pPr marL="0" indent="0">
              <a:buNone/>
            </a:pPr>
            <a:r>
              <a:rPr lang="ru-RU" sz="2000" dirty="0"/>
              <a:t>С улыбки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7209692" y="4730261"/>
            <a:ext cx="518746" cy="146831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332" y="4137374"/>
            <a:ext cx="2708276" cy="216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93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276" t="5773" r="4300" b="6232"/>
          <a:stretch/>
        </p:blipFill>
        <p:spPr>
          <a:xfrm>
            <a:off x="100589" y="125506"/>
            <a:ext cx="8335199" cy="66069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35788" y="2474259"/>
            <a:ext cx="2335320" cy="1320800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Остров “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Знайка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79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93" y="134471"/>
            <a:ext cx="7388441" cy="6571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88769" y="2759635"/>
            <a:ext cx="6847000" cy="1320800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Остров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“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Мастеров”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8769" y="4344208"/>
            <a:ext cx="2694666" cy="204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2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412913" y="1000004"/>
            <a:ext cx="11104358" cy="38807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/>
              <a:t>В нашем классе – все друзья!</a:t>
            </a:r>
          </a:p>
          <a:p>
            <a:pPr marL="0" indent="0" algn="ctr">
              <a:buNone/>
            </a:pPr>
            <a:r>
              <a:rPr lang="ru-RU" sz="2800" dirty="0"/>
              <a:t>Я, ты, он, она – вместе дружная семья!</a:t>
            </a:r>
          </a:p>
          <a:p>
            <a:pPr marL="0" indent="0" algn="ctr">
              <a:buNone/>
            </a:pPr>
            <a:r>
              <a:rPr lang="ru-RU" sz="2800" dirty="0"/>
              <a:t>Посмотрите на себя, на соседа справа, на соседа слева.</a:t>
            </a:r>
          </a:p>
          <a:p>
            <a:pPr marL="0" indent="0" algn="ctr">
              <a:buNone/>
            </a:pPr>
            <a:r>
              <a:rPr lang="ru-RU" sz="2800" dirty="0"/>
              <a:t>В нашем классе все друзья!</a:t>
            </a:r>
          </a:p>
          <a:p>
            <a:pPr marL="0" indent="0" algn="ctr">
              <a:buNone/>
            </a:pPr>
            <a:r>
              <a:rPr lang="ru-RU" sz="2800" dirty="0"/>
              <a:t>-Я, ты, он, она – вместе дружная семья!</a:t>
            </a:r>
          </a:p>
          <a:p>
            <a:pPr marL="0" indent="0" algn="ctr">
              <a:buNone/>
            </a:pPr>
            <a:r>
              <a:rPr lang="ru-RU" sz="2800" dirty="0"/>
              <a:t>Улыбнись соседу слева, улыбнись соседу справа!</a:t>
            </a:r>
          </a:p>
          <a:p>
            <a:pPr marL="0" indent="0" algn="ctr">
              <a:buNone/>
            </a:pPr>
            <a:r>
              <a:rPr lang="ru-RU" sz="2800" dirty="0"/>
              <a:t>В нашем классе все друзья!</a:t>
            </a:r>
          </a:p>
          <a:p>
            <a:pPr marL="0" indent="0" algn="ctr">
              <a:buNone/>
            </a:pPr>
            <a:r>
              <a:rPr lang="ru-RU" sz="2800" dirty="0"/>
              <a:t>Я, ты, он, она – вместе дружная семья!</a:t>
            </a:r>
          </a:p>
          <a:p>
            <a:pPr marL="0" indent="0" algn="ctr">
              <a:buNone/>
            </a:pPr>
            <a:r>
              <a:rPr lang="ru-RU" sz="2800" dirty="0"/>
              <a:t>Посмотрите на себя – вместе мы сто тысяч “Я”!</a:t>
            </a:r>
          </a:p>
          <a:p>
            <a:pPr algn="ctr"/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3692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79231" y="1215696"/>
            <a:ext cx="7183315" cy="13208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400" dirty="0">
                <a:solidFill>
                  <a:schemeClr val="tx1"/>
                </a:solidFill>
              </a:rPr>
              <a:t>Спасибо вам, </a:t>
            </a:r>
            <a:r>
              <a:rPr lang="ru-RU" sz="4400" dirty="0" smtClean="0">
                <a:solidFill>
                  <a:schemeClr val="tx1"/>
                </a:solidFill>
              </a:rPr>
              <a:t/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ребята,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 </a:t>
            </a:r>
            <a:r>
              <a:rPr lang="ru-RU" sz="4400" dirty="0">
                <a:solidFill>
                  <a:schemeClr val="tx1"/>
                </a:solidFill>
              </a:rPr>
              <a:t>за интересное путешествие!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3461" y="3442103"/>
            <a:ext cx="2659905" cy="30700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2922" y="909195"/>
            <a:ext cx="2481287" cy="22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59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02" y="51952"/>
            <a:ext cx="10624059" cy="6806048"/>
          </a:xfrm>
        </p:spPr>
      </p:pic>
    </p:spTree>
    <p:extLst>
      <p:ext uri="{BB962C8B-B14F-4D97-AF65-F5344CB8AC3E}">
        <p14:creationId xmlns:p14="http://schemas.microsoft.com/office/powerpoint/2010/main" val="328367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9892" y="76372"/>
            <a:ext cx="7105653" cy="64503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624" y="609600"/>
            <a:ext cx="8924378" cy="1320800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Остров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“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Улыбки”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607" y="3402623"/>
            <a:ext cx="1645800" cy="14721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06" y="4492009"/>
            <a:ext cx="1847248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77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7361" b="11236"/>
          <a:stretch/>
        </p:blipFill>
        <p:spPr>
          <a:xfrm>
            <a:off x="147569" y="125508"/>
            <a:ext cx="9749466" cy="66249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8866" y="465542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Остров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Мечты»</a:t>
            </a:r>
          </a:p>
        </p:txBody>
      </p:sp>
    </p:spTree>
    <p:extLst>
      <p:ext uri="{BB962C8B-B14F-4D97-AF65-F5344CB8AC3E}">
        <p14:creationId xmlns:p14="http://schemas.microsoft.com/office/powerpoint/2010/main" val="82804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326492"/>
              </p:ext>
            </p:extLst>
          </p:nvPr>
        </p:nvGraphicFramePr>
        <p:xfrm>
          <a:off x="677334" y="950912"/>
          <a:ext cx="8725429" cy="5493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Документ" r:id="rId3" imgW="4952889" imgH="2958226" progId="Word.Document.12">
                  <p:embed/>
                </p:oleObj>
              </mc:Choice>
              <mc:Fallback>
                <p:oleObj name="Документ" r:id="rId3" imgW="4952889" imgH="29582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7334" y="950912"/>
                        <a:ext cx="8725429" cy="54938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544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350" t="21353" r="10746" b="1856"/>
          <a:stretch/>
        </p:blipFill>
        <p:spPr>
          <a:xfrm>
            <a:off x="120317" y="62718"/>
            <a:ext cx="9199530" cy="66809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816" y="140677"/>
            <a:ext cx="7112978" cy="1320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Остров </a:t>
            </a:r>
            <a:r>
              <a:rPr lang="ru-RU" dirty="0">
                <a:solidFill>
                  <a:schemeClr val="bg1"/>
                </a:solidFill>
              </a:rPr>
              <a:t>“</a:t>
            </a:r>
            <a:r>
              <a:rPr lang="ru-RU" dirty="0" err="1">
                <a:solidFill>
                  <a:schemeClr val="bg1"/>
                </a:solidFill>
              </a:rPr>
              <a:t>Домисолька</a:t>
            </a:r>
            <a:r>
              <a:rPr lang="ru-RU" dirty="0">
                <a:solidFill>
                  <a:schemeClr val="bg1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0655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1454" y="442546"/>
            <a:ext cx="8183756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другом вышел с если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путь;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358" y="1468315"/>
            <a:ext cx="3736404" cy="50116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Если с другом вышел в путь, </a:t>
            </a:r>
          </a:p>
          <a:p>
            <a:pPr marL="0" indent="0">
              <a:buNone/>
            </a:pPr>
            <a:r>
              <a:rPr lang="ru-RU" sz="2000" dirty="0"/>
              <a:t>Если с другом вышел в путь - </a:t>
            </a:r>
          </a:p>
          <a:p>
            <a:pPr marL="0" indent="0">
              <a:buNone/>
            </a:pPr>
            <a:r>
              <a:rPr lang="ru-RU" sz="2000" dirty="0"/>
              <a:t>Веселей дорога! </a:t>
            </a:r>
          </a:p>
          <a:p>
            <a:pPr marL="0" indent="0">
              <a:buNone/>
            </a:pPr>
            <a:r>
              <a:rPr lang="ru-RU" sz="2000" dirty="0"/>
              <a:t>Без друзей меня - чуть-чуть, </a:t>
            </a:r>
          </a:p>
          <a:p>
            <a:pPr marL="0" indent="0">
              <a:buNone/>
            </a:pPr>
            <a:r>
              <a:rPr lang="ru-RU" sz="2000" dirty="0"/>
              <a:t>Без друзей меня - чуть-чуть, </a:t>
            </a:r>
          </a:p>
          <a:p>
            <a:pPr marL="0" indent="0">
              <a:buNone/>
            </a:pPr>
            <a:r>
              <a:rPr lang="ru-RU" sz="2000" dirty="0"/>
              <a:t>А с друзьями много! </a:t>
            </a:r>
          </a:p>
          <a:p>
            <a:endParaRPr lang="ru-RU" sz="2000" dirty="0"/>
          </a:p>
          <a:p>
            <a:pPr marL="0" indent="0">
              <a:buNone/>
            </a:pPr>
            <a:r>
              <a:rPr lang="ru-RU" sz="2000" i="1" dirty="0"/>
              <a:t>Припев</a:t>
            </a:r>
            <a:r>
              <a:rPr lang="ru-RU" sz="2000" i="1" dirty="0" smtClean="0"/>
              <a:t>:</a:t>
            </a:r>
          </a:p>
          <a:p>
            <a:pPr marL="0" indent="0">
              <a:buNone/>
            </a:pPr>
            <a:r>
              <a:rPr lang="ru-RU" sz="2000" dirty="0" smtClean="0"/>
              <a:t> Что </a:t>
            </a:r>
            <a:r>
              <a:rPr lang="ru-RU" sz="2000" dirty="0"/>
              <a:t>мне снег, что мне зной, </a:t>
            </a:r>
          </a:p>
          <a:p>
            <a:pPr marL="0" indent="0">
              <a:buNone/>
            </a:pPr>
            <a:r>
              <a:rPr lang="ru-RU" sz="2000" dirty="0"/>
              <a:t>Что мне дождик проливной, </a:t>
            </a:r>
          </a:p>
          <a:p>
            <a:pPr marL="0" indent="0">
              <a:buNone/>
            </a:pPr>
            <a:r>
              <a:rPr lang="ru-RU" sz="2000" dirty="0"/>
              <a:t>Когда мои друзья со мной!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06" y="4184289"/>
            <a:ext cx="2650871" cy="211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90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180" y="592015"/>
            <a:ext cx="8862320" cy="13208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весело просторам вместе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 шагать;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10353" y="1679329"/>
            <a:ext cx="6662687" cy="4441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Спой-ка </a:t>
            </a:r>
            <a:r>
              <a:rPr lang="ru-RU" dirty="0"/>
              <a:t>с нами, перепёлка, </a:t>
            </a:r>
            <a:r>
              <a:rPr lang="ru-RU" dirty="0" err="1"/>
              <a:t>перепёлочка</a:t>
            </a:r>
            <a:r>
              <a:rPr lang="ru-RU" dirty="0"/>
              <a:t>, </a:t>
            </a:r>
          </a:p>
          <a:p>
            <a:pPr marL="0" indent="0">
              <a:buNone/>
            </a:pPr>
            <a:r>
              <a:rPr lang="ru-RU" dirty="0"/>
              <a:t>Раз иголка, два иголка - будет ёлочка. </a:t>
            </a:r>
          </a:p>
          <a:p>
            <a:pPr marL="0" indent="0">
              <a:buNone/>
            </a:pPr>
            <a:r>
              <a:rPr lang="ru-RU" dirty="0"/>
              <a:t>Раз дощечка, два дощечка - будет лесенка, </a:t>
            </a:r>
          </a:p>
          <a:p>
            <a:pPr marL="0" indent="0">
              <a:buNone/>
            </a:pPr>
            <a:r>
              <a:rPr lang="ru-RU" dirty="0"/>
              <a:t>Раз словечко, два словечко - будет песенка. 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i="1" dirty="0"/>
              <a:t>Припев: </a:t>
            </a:r>
          </a:p>
          <a:p>
            <a:pPr marL="0" indent="0">
              <a:buNone/>
            </a:pPr>
            <a:r>
              <a:rPr lang="ru-RU" dirty="0"/>
              <a:t>Вместе весело шагать по просторам, </a:t>
            </a:r>
          </a:p>
          <a:p>
            <a:pPr marL="0" indent="0">
              <a:buNone/>
            </a:pPr>
            <a:r>
              <a:rPr lang="ru-RU" dirty="0"/>
              <a:t>По просторам, по просторам </a:t>
            </a:r>
          </a:p>
          <a:p>
            <a:pPr marL="0" indent="0">
              <a:buNone/>
            </a:pPr>
            <a:r>
              <a:rPr lang="ru-RU" dirty="0"/>
              <a:t>И, конечно, припевать лучше хором, </a:t>
            </a:r>
          </a:p>
          <a:p>
            <a:pPr marL="0" indent="0">
              <a:buNone/>
            </a:pPr>
            <a:r>
              <a:rPr lang="ru-RU" dirty="0"/>
              <a:t>Лучше хором, лучше хором.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719" y="4308286"/>
            <a:ext cx="2714135" cy="217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26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2662" y="609600"/>
            <a:ext cx="8201340" cy="1320800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ломается дружба, не крепкая;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3639" y="1773727"/>
            <a:ext cx="7427617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Дружба крепкая не сломается,</a:t>
            </a:r>
          </a:p>
          <a:p>
            <a:pPr marL="0" indent="0">
              <a:buNone/>
            </a:pPr>
            <a:r>
              <a:rPr lang="ru-RU" sz="2400" dirty="0"/>
              <a:t>Не расклеится от дождей и вьюг.</a:t>
            </a:r>
          </a:p>
          <a:p>
            <a:pPr marL="0" indent="0">
              <a:buNone/>
            </a:pPr>
            <a:r>
              <a:rPr lang="ru-RU" sz="2400" dirty="0"/>
              <a:t>Друг в беде не бросит,</a:t>
            </a:r>
          </a:p>
          <a:p>
            <a:pPr marL="0" indent="0">
              <a:buNone/>
            </a:pPr>
            <a:r>
              <a:rPr lang="ru-RU" sz="2400" dirty="0"/>
              <a:t>Лишнего не спросит,</a:t>
            </a:r>
          </a:p>
          <a:p>
            <a:pPr marL="0" indent="0">
              <a:buNone/>
            </a:pPr>
            <a:r>
              <a:rPr lang="ru-RU" sz="2400" dirty="0"/>
              <a:t>Вот что значит настоящий, верный друг!</a:t>
            </a:r>
          </a:p>
          <a:p>
            <a:pPr marL="0" indent="0">
              <a:buNone/>
            </a:pPr>
            <a:r>
              <a:rPr lang="ru-RU" sz="2400" dirty="0"/>
              <a:t>Друг в беде не бросит,</a:t>
            </a:r>
          </a:p>
          <a:p>
            <a:pPr marL="0" indent="0">
              <a:buNone/>
            </a:pPr>
            <a:r>
              <a:rPr lang="ru-RU" sz="2400" dirty="0"/>
              <a:t>Лишнего не спросит,</a:t>
            </a:r>
          </a:p>
          <a:p>
            <a:pPr marL="0" indent="0">
              <a:buNone/>
            </a:pPr>
            <a:r>
              <a:rPr lang="ru-RU" sz="2400" dirty="0"/>
              <a:t>Вот что значит настоящий, верный друг!</a:t>
            </a: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849" y="4208080"/>
            <a:ext cx="2652589" cy="212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53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268</TotalTime>
  <Words>382</Words>
  <Application>Microsoft Office PowerPoint</Application>
  <PresentationFormat>Широкоэкранный</PresentationFormat>
  <Paragraphs>69</Paragraphs>
  <Slides>14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 3</vt:lpstr>
      <vt:lpstr>Аспект</vt:lpstr>
      <vt:lpstr>Документ</vt:lpstr>
      <vt:lpstr>«Давайте жить дружно!"</vt:lpstr>
      <vt:lpstr>Презентация PowerPoint</vt:lpstr>
      <vt:lpstr>Остров  “Улыбки”</vt:lpstr>
      <vt:lpstr>Остров «Мечты»</vt:lpstr>
      <vt:lpstr>Презентация PowerPoint</vt:lpstr>
      <vt:lpstr>Остров “Домисолька”</vt:lpstr>
      <vt:lpstr>другом вышел с если в путь;</vt:lpstr>
      <vt:lpstr>весело просторам вместе по шагать;</vt:lpstr>
      <vt:lpstr>сломается дружба, не крепкая;</vt:lpstr>
      <vt:lpstr>Поделись не раз своей улыбкою, и вернётся она к тебе ещё</vt:lpstr>
      <vt:lpstr>Остров “Знайка”</vt:lpstr>
      <vt:lpstr>Остров  “Мастеров”</vt:lpstr>
      <vt:lpstr>Презентация PowerPoint</vt:lpstr>
      <vt:lpstr>Спасибо вам,  ребята,  за интересное путешествие!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"В поисках дружбы"</dc:title>
  <dc:creator>RePack by Diakov</dc:creator>
  <cp:lastModifiedBy>RePack by Diakov</cp:lastModifiedBy>
  <cp:revision>22</cp:revision>
  <dcterms:created xsi:type="dcterms:W3CDTF">2019-11-17T15:05:27Z</dcterms:created>
  <dcterms:modified xsi:type="dcterms:W3CDTF">2023-08-16T11:21:26Z</dcterms:modified>
</cp:coreProperties>
</file>