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66" r:id="rId3"/>
    <p:sldId id="256" r:id="rId4"/>
    <p:sldId id="257" r:id="rId5"/>
    <p:sldId id="267" r:id="rId6"/>
    <p:sldId id="268" r:id="rId7"/>
    <p:sldId id="269" r:id="rId8"/>
    <p:sldId id="270" r:id="rId9"/>
    <p:sldId id="271" r:id="rId10"/>
    <p:sldId id="263" r:id="rId11"/>
    <p:sldId id="259" r:id="rId12"/>
    <p:sldId id="264" r:id="rId13"/>
    <p:sldId id="272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55" autoAdjust="0"/>
    <p:restoredTop sz="94588" autoAdjust="0"/>
  </p:normalViewPr>
  <p:slideViewPr>
    <p:cSldViewPr>
      <p:cViewPr varScale="1">
        <p:scale>
          <a:sx n="78" d="100"/>
          <a:sy n="78" d="100"/>
        </p:scale>
        <p:origin x="-92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3%D0%B5%D1%80%D0%B1_%D0%A0%D0%BE%D1%81%D1%81%D0%B8%D0%B8" TargetMode="External"/><Relationship Id="rId2" Type="http://schemas.openxmlformats.org/officeDocument/2006/relationships/hyperlink" Target="http://www.russia.orexca.com/rus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allforchildren.ru/songs/film11-9.php#activeTab=3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Documents%20and%20Settings\Admin\&#1056;&#1072;&#1073;&#1086;&#1095;&#1080;&#1081;%20&#1089;&#1090;&#1086;&#1083;\&#1082;&#1086;&#1085;&#1089;&#1090;&#1080;&#1090;&#1091;&#1094;&#1080;&#1103;\&#1043;&#1080;&#1084;&#1085;%20&#1056;&#1086;&#1089;&#1089;&#1080;&#1080;%20-%20&#1043;&#1048;&#1052;&#1053;%20&#1056;&#1086;&#1089;&#1089;&#1080;&#1081;&#1089;&#1082;&#1086;&#1081;%20&#1060;&#1077;&#1076;&#1077;&#1088;&#1072;&#1094;&#1080;&#1080;!%20(mp3ostrov.com).mp3" TargetMode="Externa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200"/>
            </a:gs>
            <a:gs pos="45000">
              <a:srgbClr val="FF7A00"/>
            </a:gs>
            <a:gs pos="70000">
              <a:srgbClr val="FF0300"/>
            </a:gs>
            <a:gs pos="100000">
              <a:srgbClr val="4D0808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3286124"/>
            <a:ext cx="8229600" cy="3297238"/>
          </a:xfrm>
        </p:spPr>
        <p:txBody>
          <a:bodyPr>
            <a:normAutofit/>
          </a:bodyPr>
          <a:lstStyle/>
          <a:p>
            <a:r>
              <a:rPr lang="ru-RU" sz="2800" b="1" i="1" dirty="0" smtClean="0">
                <a:solidFill>
                  <a:srgbClr val="002060"/>
                </a:solidFill>
              </a:rPr>
              <a:t>Внеклассное мероприятие для учащихся 2 класса </a:t>
            </a:r>
            <a:br>
              <a:rPr lang="ru-RU" sz="2800" b="1" i="1" dirty="0" smtClean="0">
                <a:solidFill>
                  <a:srgbClr val="002060"/>
                </a:solidFill>
              </a:rPr>
            </a:br>
            <a:r>
              <a:rPr lang="ru-RU" sz="2800" b="1" i="1" dirty="0" smtClean="0">
                <a:solidFill>
                  <a:srgbClr val="002060"/>
                </a:solidFill>
              </a:rPr>
              <a:t>Интеллектуально-познавательная игра </a:t>
            </a:r>
            <a:br>
              <a:rPr lang="ru-RU" sz="2800" b="1" i="1" dirty="0" smtClean="0">
                <a:solidFill>
                  <a:srgbClr val="002060"/>
                </a:solidFill>
              </a:rPr>
            </a:br>
            <a:r>
              <a:rPr lang="ru-RU" sz="2800" b="1" i="1" dirty="0" smtClean="0">
                <a:solidFill>
                  <a:srgbClr val="002060"/>
                </a:solidFill>
              </a:rPr>
              <a:t>«Конституция Российской Федерации </a:t>
            </a:r>
            <a:r>
              <a:rPr lang="en-US" sz="2000" b="1" i="1" dirty="0" smtClean="0">
                <a:solidFill>
                  <a:srgbClr val="002060"/>
                </a:solidFill>
              </a:rPr>
              <a:t/>
            </a:r>
            <a:br>
              <a:rPr lang="en-US" sz="2000" b="1" i="1" dirty="0" smtClean="0">
                <a:solidFill>
                  <a:srgbClr val="002060"/>
                </a:solidFill>
              </a:rPr>
            </a:br>
            <a:r>
              <a:rPr lang="en-US" sz="2000" b="1" i="1" dirty="0" smtClean="0">
                <a:solidFill>
                  <a:srgbClr val="002060"/>
                </a:solidFill>
              </a:rPr>
              <a:t/>
            </a:r>
            <a:br>
              <a:rPr lang="en-US" sz="2000" b="1" i="1" dirty="0" smtClean="0">
                <a:solidFill>
                  <a:srgbClr val="002060"/>
                </a:solidFill>
              </a:rPr>
            </a:br>
            <a:r>
              <a:rPr lang="ru-RU" sz="2000" b="1" i="1" dirty="0" smtClean="0">
                <a:solidFill>
                  <a:schemeClr val="bg1"/>
                </a:solidFill>
              </a:rPr>
              <a:t>Сметанина </a:t>
            </a:r>
            <a:r>
              <a:rPr lang="ru-RU" sz="2000" b="1" i="1" dirty="0" smtClean="0">
                <a:solidFill>
                  <a:schemeClr val="bg1"/>
                </a:solidFill>
              </a:rPr>
              <a:t>Светлана Александровна </a:t>
            </a:r>
            <a:br>
              <a:rPr lang="ru-RU" sz="2000" b="1" i="1" dirty="0" smtClean="0">
                <a:solidFill>
                  <a:schemeClr val="bg1"/>
                </a:solidFill>
              </a:rPr>
            </a:br>
            <a:r>
              <a:rPr lang="ru-RU" sz="2000" b="1" i="1" dirty="0" smtClean="0">
                <a:solidFill>
                  <a:schemeClr val="bg1"/>
                </a:solidFill>
              </a:rPr>
              <a:t>Учитель начальных классов МБОУ «СОШ № 2»  г.Усинска:</a:t>
            </a:r>
            <a:r>
              <a:rPr lang="ru-RU" sz="2000" b="1" i="1" dirty="0" smtClean="0">
                <a:solidFill>
                  <a:srgbClr val="002060"/>
                </a:solidFill>
              </a:rPr>
              <a:t/>
            </a:r>
            <a:br>
              <a:rPr lang="ru-RU" sz="2000" b="1" i="1" dirty="0" smtClean="0">
                <a:solidFill>
                  <a:srgbClr val="002060"/>
                </a:solidFill>
              </a:rPr>
            </a:br>
            <a:r>
              <a:rPr lang="ru-RU" sz="2000" b="1" i="1" dirty="0" smtClean="0">
                <a:solidFill>
                  <a:srgbClr val="002060"/>
                </a:solidFill>
              </a:rPr>
              <a:t> </a:t>
            </a:r>
            <a:br>
              <a:rPr lang="ru-RU" sz="2000" b="1" i="1" dirty="0" smtClean="0">
                <a:solidFill>
                  <a:srgbClr val="002060"/>
                </a:solidFill>
              </a:rPr>
            </a:br>
            <a:endParaRPr lang="ru-RU" sz="2000" b="1" i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728" y="571480"/>
            <a:ext cx="3328982" cy="1697031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2530" name="Picture 2" descr="https://encrypted-tbn2.gstatic.com/images?q=tbn:ANd9GcTE12obqAx6JF6BJa1TsY9UO5TwOWIJC3B9iAs4JTz-DLZ0dme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268076"/>
            <a:ext cx="4000528" cy="29965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" y="0"/>
            <a:ext cx="300036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Когда исполняется 20 лет Конституции  РФ? </a:t>
            </a:r>
            <a:endParaRPr lang="ru-RU" sz="36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Picture 2" descr="http://1.bp.blogspot.com/-5N1dUHiwous/UMYD6VbRjHI/AAAAAAAACUU/D2Pr-PPDErs/s1600/%D0%BA%D0%BE%D0%BD%D1%81%D1%82%D0%B8%D1%82%D1%83%D1%86%D0%B8%D1%8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71802" y="571480"/>
            <a:ext cx="5786446" cy="5786446"/>
          </a:xfrm>
          <a:prstGeom prst="rect">
            <a:avLst/>
          </a:prstGeom>
          <a:noFill/>
        </p:spPr>
      </p:pic>
      <p:pic>
        <p:nvPicPr>
          <p:cNvPr id="5" name="Picture 2" descr="http://swetlanka.ru/wp-content/uploads/2009/08/ru103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550295">
            <a:off x="291649" y="3992488"/>
            <a:ext cx="3226952" cy="24368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428604"/>
            <a:ext cx="4114800" cy="141763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500306"/>
            <a:ext cx="8229600" cy="4357694"/>
          </a:xfrm>
        </p:spPr>
        <p:txBody>
          <a:bodyPr>
            <a:normAutofit fontScale="85000" lnSpcReduction="20000"/>
          </a:bodyPr>
          <a:lstStyle/>
          <a:p>
            <a:r>
              <a:rPr lang="ru-RU" b="1" i="1" dirty="0" smtClean="0"/>
              <a:t>Каждый человек имеет право на жизнь </a:t>
            </a:r>
            <a:endParaRPr lang="ru-RU" b="1" dirty="0" smtClean="0"/>
          </a:p>
          <a:p>
            <a:r>
              <a:rPr lang="ru-RU" b="1" i="1" dirty="0" smtClean="0"/>
              <a:t>Каждый человек имеет право на свободу слова</a:t>
            </a:r>
            <a:endParaRPr lang="ru-RU" b="1" dirty="0" smtClean="0"/>
          </a:p>
          <a:p>
            <a:r>
              <a:rPr lang="ru-RU" b="1" i="1" dirty="0" smtClean="0"/>
              <a:t>Каждый человек имеет право на бесплатно среднее образование</a:t>
            </a:r>
            <a:endParaRPr lang="ru-RU" b="1" dirty="0" smtClean="0"/>
          </a:p>
          <a:p>
            <a:r>
              <a:rPr lang="ru-RU" b="1" i="1" dirty="0" smtClean="0"/>
              <a:t>Каждый человек имеет право на работу</a:t>
            </a:r>
            <a:endParaRPr lang="ru-RU" b="1" dirty="0" smtClean="0"/>
          </a:p>
          <a:p>
            <a:r>
              <a:rPr lang="ru-RU" b="1" i="1" dirty="0" smtClean="0"/>
              <a:t>Каждый человек имеет право на бесплатную медицинскую помощь</a:t>
            </a:r>
            <a:endParaRPr lang="ru-RU" b="1" dirty="0" smtClean="0"/>
          </a:p>
          <a:p>
            <a:r>
              <a:rPr lang="ru-RU" b="1" i="1" dirty="0" smtClean="0"/>
              <a:t>Каждый человек имеет право на собственную неприкосновенность</a:t>
            </a:r>
            <a:endParaRPr lang="ru-RU" b="1" dirty="0" smtClean="0"/>
          </a:p>
          <a:p>
            <a:r>
              <a:rPr lang="ru-RU" b="1" i="1" dirty="0" smtClean="0"/>
              <a:t>Каждый человек имеет право на неприкосновенность его жилья и имущества</a:t>
            </a:r>
            <a:endParaRPr lang="ru-RU" b="1" dirty="0" smtClean="0"/>
          </a:p>
          <a:p>
            <a:endParaRPr lang="ru-RU" dirty="0"/>
          </a:p>
        </p:txBody>
      </p:sp>
      <p:pic>
        <p:nvPicPr>
          <p:cNvPr id="5" name="Picture 2" descr="http://3.bp.blogspot.com/-SpPYGYz3yE4/UMYFYByjExI/AAAAAAAACUk/dTxFpLcPh3c/s1600/%D0%BA%D0%BE%D0%BD%D1%81%D1%82%D0%B8%D1%82+%D0%BA%D0%BD%D0%B8%D0%B3%D0%B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16" y="285728"/>
            <a:ext cx="1987192" cy="264793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5364" name="Picture 4" descr="http://armia-russia.ru/wp-content/uploads/2010/11/zakon-konstitucia-rf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786" y="428604"/>
            <a:ext cx="4357678" cy="18573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8" name="Picture 4" descr="http://www.sstu.ru/files/press/images/den_konsti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976" y="428604"/>
            <a:ext cx="6998648" cy="401750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Picture 2" descr="http://swetlanka.ru/wp-content/uploads/2009/08/ru103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550295">
            <a:off x="291649" y="3992488"/>
            <a:ext cx="3226952" cy="24368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Литература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http://www.russia.orexca.com/rus</a:t>
            </a:r>
            <a:r>
              <a:rPr lang="en-US" dirty="0" smtClean="0">
                <a:hlinkClick r:id="rId2"/>
              </a:rPr>
              <a:t>/</a:t>
            </a:r>
            <a:endParaRPr lang="ru-RU" dirty="0" smtClean="0"/>
          </a:p>
          <a:p>
            <a:r>
              <a:rPr lang="en-US" dirty="0" smtClean="0">
                <a:hlinkClick r:id="rId3"/>
              </a:rPr>
              <a:t>http://ru.wikipedia.org/wiki/%D0%93%D0%B5%D1%80%D0%B1_%</a:t>
            </a:r>
            <a:r>
              <a:rPr lang="en-US" dirty="0" smtClean="0">
                <a:hlinkClick r:id="rId3"/>
              </a:rPr>
              <a:t>D0%A0%D0%BE%D1%81%D1%81%D0%B8%D0%B8</a:t>
            </a:r>
            <a:endParaRPr lang="ru-RU" dirty="0" smtClean="0"/>
          </a:p>
          <a:p>
            <a:r>
              <a:rPr lang="en-US" u="sng" dirty="0" smtClean="0">
                <a:solidFill>
                  <a:srgbClr val="0070C0"/>
                </a:solidFill>
              </a:rPr>
              <a:t>https://www.google.ru/</a:t>
            </a:r>
            <a:endParaRPr lang="ru-RU" u="sng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200"/>
            </a:gs>
            <a:gs pos="45000">
              <a:srgbClr val="FF7A00"/>
            </a:gs>
            <a:gs pos="70000">
              <a:srgbClr val="FF0300"/>
            </a:gs>
            <a:gs pos="100000">
              <a:srgbClr val="4D0808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Задачи мероприятия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00201"/>
            <a:ext cx="8858280" cy="4043378"/>
          </a:xfrm>
        </p:spPr>
        <p:txBody>
          <a:bodyPr/>
          <a:lstStyle/>
          <a:p>
            <a:pPr algn="just"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	Способствовать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формированию основ 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знаний младших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школьников о символах Российского государства и Конституции, как главном законе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России.</a:t>
            </a:r>
            <a:endPara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	Способствовать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формированию уважительного и ответственного отношения к законам и символам России и Р.Коми.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img01.chitalnya.ru/upload/172/4191675251349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285728"/>
            <a:ext cx="8429652" cy="6322239"/>
          </a:xfrm>
          <a:prstGeom prst="rect">
            <a:avLst/>
          </a:prstGeom>
          <a:noFill/>
        </p:spPr>
      </p:pic>
      <p:sp>
        <p:nvSpPr>
          <p:cNvPr id="5" name="5-конечная звезда 4"/>
          <p:cNvSpPr/>
          <p:nvPr/>
        </p:nvSpPr>
        <p:spPr>
          <a:xfrm>
            <a:off x="0" y="5643578"/>
            <a:ext cx="1714544" cy="1214422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800" u="sng" dirty="0" smtClean="0">
                <a:solidFill>
                  <a:schemeClr val="bg1"/>
                </a:solidFill>
                <a:hlinkClick r:id="rId3"/>
              </a:rPr>
              <a:t>http://allforchildren.ru/songs/film11-9.php#activeTab=3</a:t>
            </a:r>
            <a:endParaRPr lang="ru-RU" sz="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8" name="Picture 12" descr="http://er.ru/media/userdata/news/2011/12/12/a8ca941954a7a4e4a8a08cf347ad6cf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1285860"/>
            <a:ext cx="8572519" cy="5143513"/>
          </a:xfrm>
          <a:prstGeom prst="rect">
            <a:avLst/>
          </a:prstGeom>
          <a:noFill/>
        </p:spPr>
      </p:pic>
      <p:sp>
        <p:nvSpPr>
          <p:cNvPr id="14340" name="AutoShape 4" descr="data:image/jpeg;base64,/9j/4AAQSkZJRgABAQAAAQABAAD/2wCEAAkGBhQSERUUEhQVFBQUFxgYGBgYFxcaGBUXFxUVGRcUFxYXGyYeFxkjGhYaHy8gIycpLCwsGB4xNTAqNSYrLCkBCQoKDgwOGg8PGiwkHyQsLCwsLCwpLiwsLCwsLCwsLCwsLC0sLCwsLCwsKSwsLCwsLCwsLCwsLCwsLCwsLCwsLP/AABEIAPsAyAMBIgACEQEDEQH/xAAcAAABBQEBAQAAAAAAAAAAAAADAAECBAUGBwj/xABHEAABAwIDBAUHCQYFBAMAAAABAAIRAyEEEjEFQVHwEyJhcZEGBzKBobHBI1Nzo7PR0uHxFBYkM0JyFTRSYqKCg5KyQ5PC/8QAGgEAAgMBAQAAAAAAAAAAAAAAAAECAwQGBf/EADMRAAIBAgMECQIGAwAAAAAAAAABAgMRBBIxBSFBURMyYYGRobHR8HHhFCIjQsHxFVLC/9oADAMBAAIRAxEAPwDzTZnSEwxmcnKCCCRvykwZb2H2rX23hMrGOfEF7QHNIsCZeDFnXb6XYJEyq7cR+zVg9pkCQQdHSLt7RMeFle8ocdSeym7e89K5m7+WQD6zAnfHYsTd2mRRh7QfUqTDi+nmgOyhuaNLBZZwhNxcAkW4jVaYoFmWZy6E8CbtmONx4JPwXRF/WBYXEg7oJse9WJ5VuI5uRjNrdG8ZmhwGrTvC1WMaz0MxzQcxEG+4ToO1VsZRBIIudD3fqhjCu3Nd4FWJ3RbGnKa3Jl2rtRwEQM251tN4I39kqlTYXGSSe9FZs5/Aq5TwZA9RjvKG7aFv4Su+rB+DM3G+jItlIjjKtYBxc3M0iRqIBjtuEY4IkQQI19en3+KHh9mlsi1zbWwSurFsdnYlrqMY1yCHWkGx9e/s3Ipr9ckmJMk/cojZnE+xO/Zgdq5x/LdPBLcWLZGJf7fNe5DEVelgNAgW/Mk6KgHiSLQJvNjBiRxWszANHGwjd28B2phsilvB/wDIqSki+OxsR2eJlCk5ridLd3PrV5joaDmMHiARO8TNld/w9gFm+0qbKYbZtu5Ju5b/AISq9ZLz9iOFxJb6XomxcL27Y1HfdLHsY0Tm6x0DbANn2/kl0O8BItKhYl/hJcZ+RVpVT2EcCAqmJxLmy0XZUaRl3B3EexaNQcVi18RccQT9ylG9zz8ZgXhmt97lmiMojhqq2Kr5uqNTzCEK6I3FgCA0fHxUkrO5gSEPk+0749w53Kxs/CF0k2JNvvUtmYJlU3mRu/ULeph1MSMs6DMPzQ5JDZ7L5jpGCrBwg/tDvsqKSh5k8Q92Gq5y0xWdGUECOio8e0lJWLQEeIYui50veImfdIEdysYCiKjetLiBAkmwGgTYrG9Jdhs2XW3ucROt9B7EfB1R1YizQCPWqbI9HZOV4lRmk7p6iyRNyJt330Kj0YWjUpCLoDWSg7WFKC0SXcVw1PkVnJCmwTZBZZIqZEv2c8FfyDnmyhmtz6kgKf7Ol0CtvHPIUHX570CK/QJxRlFzRru5+9IBAgXQBSFIIhSyoEDNIbk5oogCGEAQcxDe1WENzUEblKqFzuNZD3d/vuulrhYO1GdfvA+5ShqeJteF6SlyZQUmqJTtCtOXNbybfFYAkgHh950XenY1MA3aSeBBP/tK80wz8rgRuIXqOEpVKlBt2wNCJzE8BJWarrciz0XzTYcMo1A12YdK46Ef/HStdJG819DLReL/AMxxubjqU+CSvh1UM+acNjAD1gb8PiN/etfZtdpd1SSYvaNDb3rGptBnu+I+Ct7JbFUdoI9k/BDib8EsmIhLtOyaARdVssKzhSC31ILrEqHA7hagplO0pnBOLc/BImOSkWe1Jp557k3YgBAa8E+X1kc+HPBO348+wJie1BB6g8lvV2+5Iqen3KE25lAEi71pN+9RGqkB+m/38UhBAxQPb604cmcSgBnBBc1Gnw59l0NwQIrV2LC2030T3j4roK2nPFY212SzuI+74px1MG0YZsPLx8DEKkEySuZxY67nyV2k4U7dxI1j4LhgF1Ww6hZTlrwwncYPruq5xuiLPdfNXXDqLiN1Rw/4U0lS8ytZzsNULwJ6VwkaO+So9Yd6SnFWVgPnejr6irGDMVGnt/JQoNBNu33FSNjKDXTeWSfJnabPNuY1Ua9O/PwTbNejYsCdJ54Ko7zjcr7ufYkdNZ57Unc8/FKefD8kyRF/j+aQSm3Z6vckEh3JsZJ4Sed6vs2K8iZF76/CCqLTzK7PZOCNVtLKJzADSQACQSY3CP10TirngbWr1aUo5JNJ3OXGxHf6hbngERvk9InpDaRobH/yXRvwDg/KAc+cw0kdaBTBY0k5SRJsNYLpMgCniAabcr2llV39AEAQJBBggxa+jrRoVPKjwniqz1m/FmSzyfAHpvjviVmYihkcW7gffyF0eKxhY2cgY6Tmp5cuXrGd5nvgdsm6xdtU4qSN4BHbIt7kpKyNOzqkvxMbvn6FMO55Kdx7FBoSOirOvJHs554qA9XJTz2p2lAFeoLLMx7JY7unwv8ABa9QWWfVZMj1eKEU1454OPNHLFOEzhCaVoOCY+dbGwMYG1AX3bvWKAj4ex1hITR9Neaes11F5Zp0jvs6SSoeY3El+FfO6q4CwFhSo7vWkhEUfPDXKYqnirgw7eHv96icEDofinlLlI6fY9SWtPED3K7jW3WVsQQ0AwYWzjG6HnnTwVL1O7oTzU4S5pFXLbnnn1Jonn8+1O37/gOeYITKC64Fw+/TnkKQKR5+7n1JifbzHPFA7k2CV2Hk9WjDEiJZnAmBBiRE77991xrXc8fWun8ka3Vqt7WnxDk46nhbZj+nGXJ+v9Fw7dFYhtQAukXPpCPSGovMnsB4wUwxD3NNR2Vzo9IgyL5pkG+pGkX3WhYjZtNr8zWgE9a7y0GDLuNxroYEcTE8Mwup9TK5znQ9liWiP5lrGnMXGhOu9WnNE27BbVYajSNC5wkdUDUkn+k+zrC4bJ5bb2HyikeyPCI1/u3rssfUiW0oLCZIMMza6gy4izRqbEm83wPKpksa7/cNe1pPvAUZaF2Hnkqxlya9TmAUxanyc+CeFUd0CcFEFGhNl+5ILgibc9ip1RdaRZxVKtTugUt6OSxrIe4dp+9AV/a9OKh7QD8PgqCvWhweIjkqyjybHC6ryco4Z1P5VkunXNWB/wCEj2LlQtfYVaCQnexXFXZ9CeZ+hRZh3ih6JquJu89bo6W97WnSEkLzL/5ap9K77OinRqQluZ4SGqDmKRKdTBGjsh0LoXQ5k9g54LmdnO6y6al6Fvhfv/NUS6x2mAlmwsHy3eZTptv4c88VItt70p3cPuU2js54b1E9BgHj1qLmx3epHcwac+3vQy2+9AXIxvXReSImo8DewHwIv3X17VhMp82PHtR6GJcz0bSRJi9p0JEizjYa+oI0MWNoPEUnCOp3OJoS2HAZZBMgbiDElDwlFjHPfTc6cpzbwAXNuXdIC0C4m0QyIIvxJxTzYuPuPsTU8c9mcBx67SwySeqSNJ0NrEFSzs8RbHrf7Lz9jsWYhjGw57SXGTFgTvOUWb3C03gSsjbeMY5uUOBuN4tBnTU8FzWQawJ7gojsScmzRHYvOfl9x3e33KW5NG/2aesJHnnvUT3hpUiOee9RYU5d8ObJDsKJVbEMurO5AxA549qAOZ8oKfWaewjwP5rIW/5QMloPB3vH5LBKujocbtGGXES7fYZaGxqkVB2rPVnAA9I2OITe8wp2Z9JeZthGGfO+q4/V0kkfzTOnDnqlsPcLxfqU72STtYhN3Z4CmyomVJWWEEwlnBdZgXdTce/cuRpG4XW7Ku31Kip1jrNkyvhmuTKr2XPPP5pQi4hvW536yon8uR+irPZ1QzlAG+5FA7eZTZOPMJkRF08696eFFreb2Uy7fzdITIOHPghuZKsG4HPs8EKp2e/ndKBpgc0FRc4KZb8eeeKEW3QSFKR4BPHD89dE+X1chAWIu58J08Emj2ItNiWXnnmyQmwZahV2WVlwtz3/AHoVUCCgijA2s2abuyD4ELnYXVYtktcOIPuXLFWw0OZ2xC1VS5r0/sZaWw2fKAxMLPaFt7GIbu1OsT+imeMfQHmiqF1B5Pzrvs6SSh5nnTh37vlXf+lJMmyD1PDVFxRpUSrAItK6rYN7TFlyoC6PyeqXE9nvVNTgdFsaV41I/RlzaFOHKoAr+1mfKH8/b2qkAqjoYO8USapKLQE7ilcGRbp2c6JHv9vrUi7n70ov2d/d4oEMXW553odQ37FNx9nOvrUd41taPfz3cCgEBJTO7uboxA5v7lDot8cj9UidwZcIsn6TinFLfw5spGn+fggLoiDfm/apReed/wByXR890psvPHWPegQ0Qg1Tu4/mjn28/ehVUiNjLqhctWZDiOBI9q6yuLwua2kyKru2/iFbTZ4e2I/ljLt9f6K7QtLAVYIWa1W8EeuO9WnNn0L5lXThqn0zvs6KSj5kv8tU+md9nRSQ9SB4rKZxSDUwAVgx2OWzsJ/WHfz71jgrT2I+H9irq6HtbFlas480zpdrNv2fpos4LV2gbA8R8FlDn71Q9TpqfVJQmLbzfnip02xz8E7mb0iVwQbv53Jw06b/AF3U+PZzuUw2yAuV3t5/VMG6Dndzza4zCvc4tDSXC8ASY1mBuhw8Qp4fZdR/otMSW8BmFiJNrEgI0IupFatFPo/d7t/PFRIjmedVoYbZrnhsZYdnyyRfIJcIFwQN0TfuT4XZvSDNmAB01J9J7Rui5ad+8cUrkHWgtX8+JmbkUStWjs4OY182OcOgeg5jM+U33iYP5pYXBMc1h60uFTeIzU92mhAJmUXE8RBfPr7MyQY593tRCdfu0haOycE2oGHKJmoHTOrQwsMTF8wkKWxKAcNAX5nB0gEgls0yAe0FK5GWJir7tPv7ehjv58VXfz96M+3PagPKZpKtWmJuYHdJXO7cb8oCNCPcV0VZqxdvMs08CR4j8lOGp5m04ZqDfIxgrWCPXb3qqrGA/mN71cciz6H8yJ/hqn0zvs6KZLzIf5ap9M77Oikh6kDxrIouajFMQrRgQFe2W+HhVYR8GYeFCovynp7KllxMe/0OzxxLqYPVkRuaDppYC/iskDn3aLYoNnDu36Hf+n6LGcDJss7Orp8VyZPNG7n1Lc8mcO2qKgdTzvY6m4enJYS4OENOgLW3jQnsjDDuqT28e/7lf2NjW0zVzPyF1LqmHO+UbVp1GegDF2HXiovQrxCbptR13afXsLNCqB0tdrA3LVpdR0OApu6TMy43wLjhZXG0RSfiWB2VtGtSqAnNGTOQ5pygmCMvEWvxVTaW1aJq1yzOaWJbewDqdSSRAJhwaSRqJm3aGtteX13FhPTsLIz5cvWBBJynMbD29kRsZXTnPg99v+efL83xlzE0crsZlMOpVKVQHWAx9TXjuVXAPqdI9jrOdTqVBa4dmpVQb7vkwYPagV9tvdVdUaxjc7Cx7SS5r2kQZ0M2BkRBCr/4lVFXpWkB94hogTaACCBaw7EWJxozytNLRa87Jfx5mr5P4sNaXO1bXaBwiuGsceyzXKrhMIelrUYM5HQOBa9psDYTcrOZiajQ7K9zcxDnAGASDIJ7j4JPc5xzOLi46kkydNTN9N5TSJ9A1KTvrby3+5pbNMUaxzC/Vy7wQ0ZX+sPeP+nsKDsrFsaG53BuSuXXI9B1PK8xrrG69+CoZL9vM3Q3tkd/gixN0FLMm9X/ABY06FfoMzC6CK1N4EOOZoAJ0ECQR4dyr0dpspvcW5iOma9vVA6oa62uvWjmFUeXOIklzjAG8mBAHbAj2KLMK51w1xmIsTM6RxRYfQQs8711BYhzXPJEhpNgbkd5CCVebs5xgRrEXG+Y374PgqjqUE9hQaIzi9ydytW09aydssmmewg+2PitisyxWbjmSxw/2lNalOJhnpSj2M5hWtnfzGqqrmy2zUHrWg4Vn0H5kP8ALVPpnfZUUk/mRH8NU+md9lRTIepA8ezJpTwFJrFaMimp2cOeCd4TF2neoT0NeCllrwfad1sMh1J4OsT6+xZeIsTpu4c7lf8AJl+Zpbxbvi+vFVNpMioRv7z61n/adit1WSKzWiO2Z9g7eZCnw054IYI9/wCniux8nMZTNHDCsQQ9/RNBBtUZWdlfmiGwyqxusmG8JEG7Cr1XSjmtf43/AAc1RwT3EtaxxLRLhHojiRuHst2I7NmvLc0ACM0ktECWCTJkemz/AMm7itqthnVMG2Cf2mmGTvdFGviKAcZ1jMAU5o/xDqgjoq9IgX6rnGicwBNrOohpnTM3io5jM8U9+m6/lb14fQou2QG0Xh7flm9IT1pAFOoA6MojNLg2D2kGNIUdiglwNRvUdFSASWw9zX8CYDSRGstjfGviNpMIdNSk01TUMl7OqK2FpuuAZAGIYARuWb/i1JmIqVmmelGbLldY5qTzSeIi5FRs3ERxQm7FMalZp2vfX7dgPA7LbnpkOId8m+Mogsr5msI9Za1wt6dtFX2lTz1KbnCM9LpHXknIwlzQbf6cvYiP2vTaQaYecgaxsgCaTK7KrHGTIcGsyR2AzqqmL2jmyFgLXU3PIcSD1XPJykREDMR23TV+JZGNVyzdlvneX62z6YLyMpF4DptlNSm5oM/1Ho3A8SUDCOaWsMNHVMkNbYinQq5oi5gv9SqVtqvzF2VoloaWGSBDmunUXJaEx2oSCAAJDdwlrgwMcbyCCzMI7Qi3MXQVWvzepaOLytpSOtma8WNjRFQO7bw083kKWScskNzFm/qtq0q9P/hUd7VkPxTyRL3RJIgxBdqREagoTMS5pDg4y3S5Okag2iLQlYs/CSa1+b7G297WHd1JaNB6FWxud7ahPq7FkbRDRVfBBGYkEGQQTIuqriNw/JNPHemaKOH6Jt3vcHWbqqLxZaE3VGqLlSLpaWOPqNgkcDHgrmxz8oO4oW0WRUd3z43+KPsMfK+o/BaEcJVjkk48j6C8yR/hqn0zvs6KZP5k/wDLVPpnfZ0UkPUoPHAFIkqSYq0YmqFewmOHvH3JNcQixII7EnvROnLLJM6ryOqjMAd/Peo7abFQmOY0nwVTyOrkVGxrPwK2PK7DZap7z4LN+07e/wCsnzRhc37v15KM3Eu6Loi4mnmLw2BZxsXSBJsN50CrFu/n81JlTn2KBqcUy6/FPc7M6pUc6IzFzpg6jNMwd/GTxKEGDgOfUhgHjz6lIj1IIKKWhMv9o3aaIL3xdO2nHPPBOb9qB6Aye3VQDjKK48U0W3Se7egLjSTz3W7FEez282RCed8aqBagERcIUHNRsiEW8+5IkiOVCy82RpUCbIGDBuqlYXKOX3Veq5BFo5zbTPlJ4geyQpbBHyh/tPvCLt2n6B7x7io+T4+Ud/b8QtEOBxePjlry+anv/mW/y1T6Z32dFJLzLf5ep9M77OiknLU888bIKm1ikNEzWwVaMc003R+tTKZMaNDYD4qjv+K7fyzwvVa+NQD2X13/AHd29cDsp0VAvTfKCiXYSk4/6TvNoPxWZLrI61VN1CfNW8jgCeSnAvz4I9Rns9mv3exQbSuZVR6txObbv53qRFuedyVSB2ac9iY1QO1AiNp7vy8U8DkJmPHG9rJziG8+ud/d+aYn2CLOz9Juk6nu53b/ABUDjAB9477c9qEdqt4jjqEEG7ahmiTx596G9hHZ7YQGY/NZgLzwa1xnsgBKt0w1pVGz/rbl9fWhKxF1YRe9oKanaEE1eCA5rpuabe+rT/8AySVI4d2aM4m1msrONwCLZGiCCDreQiwniaS4kpv2fqoF8aojNl1C4NDa5JIA+RDZLjAEvebmDu/pPAxNuxnmCabgCCZfXpsEDLeAz/e066IKnjqfAqOqcP0QnxvI9ZhXv8PYPTfhm2aZ6SrUMEnSHgSIkjgQsratGnUovdSa1uQ9YAOvmES0lxHRyyQIBHSQS4AFFiqWO3bomdtxwyAAgnNoCCdDuUdhYRwLi4EWAE77rJwwl7f7h7wuuqOWmEbHMYrEdPPPax6/5lP8tU+md9nRST+ZUfw1T6Z32dFJKWpkPIGuskSYTAQmFRXATiylkTtEpw1AwuAbNZg4kDxMLt/KvyjY4MoUjLKLQ3Nuc7+ojslcM1o9aq4ukJnjZUyg957mGxsFGEZRbcb/AE+WNo1y+QwZsomBBgAgE68XBPTp1nSQyAIu99Ng6wJbd7ryGk23Dgg+TVM5qhAkFjmk9rmVKgEbp6E+ButrG4003sAa17RSZAqZnj5SjTdmMnVosAIa0WAuZpy2PQWOnPqqxkuw7t9ag3/rc/7JpRaOyi7+t75+aw1R2v8AeWDd7EZ/lLVluXJTy6dGwNN+MeloNZ9pkL/KDEwXdJUAeSMwsCYZIBAs6Gt9G4EbjBLEXVrvj5/YOPJ91+pijEzmFKlHUFTfm/ocHdxlS/d+KbqhawBs2qYmS4iZAbTDTI3DfNlSoYDEV3jq1SX6Ofma0kNzenUhs5ac6/0DgEd/ktXDg3JTktDh8rSiJI9IuAJEaXsgqlUk90p/PEIcDQEh1TCNIe1vUa+sMpLg6oMxdIEA2vfdqoCtQa0n9odPCnRZTtkkGcgj5S0TpeZ0E7Ygyy7E4dpkhwL3EsMkCOjDs85SZFrDWRIxgsOwtNTEdIJEtpU3g5d8PqAAEf2lBGy5t932LGJ2jhssTjKpOaQ6rAb6QFr5oseFt02yf8RpNykYam4tEOLnOIeS0jM4busQ4AaERvVzLg2gz+0vt1f5VO/E3d3b9ToYUW4ukZbSwecFt87n1HjK4uLw6m1uU5XAGBoGzrBBpJcH88Ct+8LwIZTostFqTZjNMSR2RPZ4EO3sY89V9STB6jQ2cuQB3UaNMrBPYFYw2Le7+TgaRJ0ihUqxckemXA2tedCVCrQxbA4umiaLc4aQ1j8lSq4nIAJLc4JyzaNLQkJ5eS7yt+z4utf5Z8hhu4mzych10MT3AnQIeO2BWps6So0AWN3AuuWiYB4uHjKtvweVz2VMY2Kdm5HOeKgiYZDgIkAR3dir46jh4e7p6tWqZykt9IyAC5zr3EnXeO1O41J33afRmMXK5s5mZtdp30SR3sqUnn/i1w9apkK/slhGd+o6OqyBcuLqFQGL6NacxO6BqSAmyyehyuCZ8swf7x711hpLnMGz+Kb/AHz7CV1QctEDmqiyyaPWfMuIw9T6Z32dFJS8zY/h6n0rvs6SShLUrPH2sT9HxRGuSJVwEIKIKc3Q77lKk4zdABC1QrMlp46+CMFAmChk4uzuXPJZ3XgixczwcytR076/sVnaLpZQdxogH/oqVaY9lMLN2ZW6OqJB9JmWNczatOoLdzCr/T0nN6N9RrSxz2sd1zAOZwc+AWup5urbrDPPWAIOZnt0JKzl80KDz7fzV/ZtSuP5FUsIcBHSdHd7HuLgSQ0dWkQTIOg3qvS6H59p7GU6jva5rAfFHH7PvNZ3/bay3e5zvclZssqYiklZsvUcHnzftWNDMpaLONYO6urcj4tMacb6xQq4LChz4xByg9U/s7pcLXuQAZJsY0T9NRAtRef76vwptHvQzjG7qNEd4e/7R5HsUujkZni6a4vuSJVKmDhpy4iYEtDqYbI3h5DjeeG7S6jSxbA4Ghhi4tIIL3OqzAvLA0NIniCojHv3FrPo6dNnta0FJ2Ke7V7z3uP3p9Eyt42HJ+IcVq7fQwtGnIiXUtxbBvXcdx5gKFfG4sxNVtPKCBkNNgAcGh38gXkNbM/6QdQq2VO1o4J9CVvG8ood1asYz4t5IgjK6q6I0I9HSbXVY7Op/wCt5/6Q38SNWdJsoqSpIreNqcLLuAjCU+Dj2E28WkH2KXRgeixg7wX+x5ISm6fOpdHErliqr1kAqGqHdQtA/wBrWMPi1ojvQKtGo/03kxpJL4ngXW9iuEyoRJRkRB1pviAw2Bay4Eu3uN3H1qyQnCbIVIpPWvM0f4ep9K77OknS8zg/h6n0rvs6SdUy1A4YebTHtv8As5H/AHKP40/7hYzfR+spfjXvhCbohwCeZgeCfuPi/mfrKX40w8hcX8z9ZS/Gve+hbwHgl0LeA8E87A8F/cfGbqX1lL8aGPIbG76X1lL8a9+6FvAeCXQt4DwRnYHz9ifN5i3kO6MSLenSI8M99+qE/wA22KNnUswOo6Sk0HvAfcdkr6G6FvAeCXQt4DwSuT6SVrXPA6XkLiwABRAA0AfSgdwzog8icX819ZS/GveOhbwHgl0LeA8E87IHg58icX8z9ZS/GojyHxfzP1lL8a966FvAeCXQt4DwRnYHg/7jYv5n6yl+NIeRGL+a+spfjXvHQt4DwS6FvAeCM7A8J/crGfNfWUvxpfuXjPmvrKX417t0LeA8EuhbwHgjOwPB/wBx8XP8r6yl+NM7yIxnzI/+yl+Ne89C3gPBLoW8B4IzsDwI+Q+N+Z+spfjTN8hcZ8z9ZS/GvfuhbwHgl0LeA8EZ2B4EfIbGfM/WUvxpj5DYz5n6yl+Ne/dC3gPBLoW8B4IzsDwH9xcZ8z9ZS/GpDyExvzP1lL8a986FvAeCXRDgPBGdgcZ5stiVcNRe2s3I41HOAlpsWUxMtJGrSnXaBqSg94H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342" name="AutoShape 6" descr="data:image/jpeg;base64,/9j/4AAQSkZJRgABAQAAAQABAAD/2wCEAAkGBhQSERUUEhQVFBQUFxgYGBgYFxcaGBUXFxUVGRcUFxYXGyYeFxkjGhYaHy8gIycpLCwsGB4xNTAqNSYrLCkBCQoKDgwOGg8PGiwkHyQsLCwsLCwpLiwsLCwsLCwsLCwsLC0sLCwsLCwsKSwsLCwsLCwsLCwsLCwsLCwsLCwsLP/AABEIAPsAyAMBIgACEQEDEQH/xAAcAAABBQEBAQAAAAAAAAAAAAADAAECBAUGBwj/xABHEAABAwIDBAUHCQYFBAMAAAABAAIRAyEEEjEFQVHwEyJhcZEGBzKBobHBI1Nzo7PR0uHxFBYkM0JyFTRSYqKCg5KyQ5PC/8QAGgEAAgMBAQAAAAAAAAAAAAAAAAECAwQGBf/EADMRAAIBAgMECQIGAwAAAAAAAAABAgMRBBIxBSFBURMyYYGRobHR8HHhFCIjQsHxFVLC/9oADAMBAAIRAxEAPwDzTZnSEwxmcnKCCCRvykwZb2H2rX23hMrGOfEF7QHNIsCZeDFnXb6XYJEyq7cR+zVg9pkCQQdHSLt7RMeFle8ocdSeym7e89K5m7+WQD6zAnfHYsTd2mRRh7QfUqTDi+nmgOyhuaNLBZZwhNxcAkW4jVaYoFmWZy6E8CbtmONx4JPwXRF/WBYXEg7oJse9WJ5VuI5uRjNrdG8ZmhwGrTvC1WMaz0MxzQcxEG+4ToO1VsZRBIIudD3fqhjCu3Nd4FWJ3RbGnKa3Jl2rtRwEQM251tN4I39kqlTYXGSSe9FZs5/Aq5TwZA9RjvKG7aFv4Su+rB+DM3G+jItlIjjKtYBxc3M0iRqIBjtuEY4IkQQI19en3+KHh9mlsi1zbWwSurFsdnYlrqMY1yCHWkGx9e/s3Ipr9ckmJMk/cojZnE+xO/Zgdq5x/LdPBLcWLZGJf7fNe5DEVelgNAgW/Mk6KgHiSLQJvNjBiRxWszANHGwjd28B2phsilvB/wDIqSki+OxsR2eJlCk5ridLd3PrV5joaDmMHiARO8TNld/w9gFm+0qbKYbZtu5Ju5b/AISq9ZLz9iOFxJb6XomxcL27Y1HfdLHsY0Tm6x0DbANn2/kl0O8BItKhYl/hJcZ+RVpVT2EcCAqmJxLmy0XZUaRl3B3EexaNQcVi18RccQT9ylG9zz8ZgXhmt97lmiMojhqq2Kr5uqNTzCEK6I3FgCA0fHxUkrO5gSEPk+0749w53Kxs/CF0k2JNvvUtmYJlU3mRu/ULeph1MSMs6DMPzQ5JDZ7L5jpGCrBwg/tDvsqKSh5k8Q92Gq5y0xWdGUECOio8e0lJWLQEeIYui50veImfdIEdysYCiKjetLiBAkmwGgTYrG9Jdhs2XW3ucROt9B7EfB1R1YizQCPWqbI9HZOV4lRmk7p6iyRNyJt330Kj0YWjUpCLoDWSg7WFKC0SXcVw1PkVnJCmwTZBZZIqZEv2c8FfyDnmyhmtz6kgKf7Ol0CtvHPIUHX570CK/QJxRlFzRru5+9IBAgXQBSFIIhSyoEDNIbk5oogCGEAQcxDe1WENzUEblKqFzuNZD3d/vuulrhYO1GdfvA+5ShqeJteF6SlyZQUmqJTtCtOXNbybfFYAkgHh950XenY1MA3aSeBBP/tK80wz8rgRuIXqOEpVKlBt2wNCJzE8BJWarrciz0XzTYcMo1A12YdK46Ef/HStdJG819DLReL/AMxxubjqU+CSvh1UM+acNjAD1gb8PiN/etfZtdpd1SSYvaNDb3rGptBnu+I+Ct7JbFUdoI9k/BDib8EsmIhLtOyaARdVssKzhSC31ILrEqHA7hagplO0pnBOLc/BImOSkWe1Jp557k3YgBAa8E+X1kc+HPBO348+wJie1BB6g8lvV2+5Iqen3KE25lAEi71pN+9RGqkB+m/38UhBAxQPb604cmcSgBnBBc1Gnw59l0NwQIrV2LC2030T3j4roK2nPFY212SzuI+74px1MG0YZsPLx8DEKkEySuZxY67nyV2k4U7dxI1j4LhgF1Ww6hZTlrwwncYPruq5xuiLPdfNXXDqLiN1Rw/4U0lS8ytZzsNULwJ6VwkaO+So9Yd6SnFWVgPnejr6irGDMVGnt/JQoNBNu33FSNjKDXTeWSfJnabPNuY1Ua9O/PwTbNejYsCdJ54Ko7zjcr7ufYkdNZ57Unc8/FKefD8kyRF/j+aQSm3Z6vckEh3JsZJ4Sed6vs2K8iZF76/CCqLTzK7PZOCNVtLKJzADSQACQSY3CP10TirngbWr1aUo5JNJ3OXGxHf6hbngERvk9InpDaRobH/yXRvwDg/KAc+cw0kdaBTBY0k5SRJsNYLpMgCniAabcr2llV39AEAQJBBggxa+jrRoVPKjwniqz1m/FmSzyfAHpvjviVmYihkcW7gffyF0eKxhY2cgY6Tmp5cuXrGd5nvgdsm6xdtU4qSN4BHbIt7kpKyNOzqkvxMbvn6FMO55Kdx7FBoSOirOvJHs554qA9XJTz2p2lAFeoLLMx7JY7unwv8ABa9QWWfVZMj1eKEU1454OPNHLFOEzhCaVoOCY+dbGwMYG1AX3bvWKAj4ex1hITR9Neaes11F5Zp0jvs6SSoeY3El+FfO6q4CwFhSo7vWkhEUfPDXKYqnirgw7eHv96icEDofinlLlI6fY9SWtPED3K7jW3WVsQQ0AwYWzjG6HnnTwVL1O7oTzU4S5pFXLbnnn1Jonn8+1O37/gOeYITKC64Fw+/TnkKQKR5+7n1JifbzHPFA7k2CV2Hk9WjDEiJZnAmBBiRE77991xrXc8fWun8ka3Vqt7WnxDk46nhbZj+nGXJ+v9Fw7dFYhtQAukXPpCPSGovMnsB4wUwxD3NNR2Vzo9IgyL5pkG+pGkX3WhYjZtNr8zWgE9a7y0GDLuNxroYEcTE8Mwup9TK5znQ9liWiP5lrGnMXGhOu9WnNE27BbVYajSNC5wkdUDUkn+k+zrC4bJ5bb2HyikeyPCI1/u3rssfUiW0oLCZIMMza6gy4izRqbEm83wPKpksa7/cNe1pPvAUZaF2Hnkqxlya9TmAUxanyc+CeFUd0CcFEFGhNl+5ILgibc9ip1RdaRZxVKtTugUt6OSxrIe4dp+9AV/a9OKh7QD8PgqCvWhweIjkqyjybHC6ryco4Z1P5VkunXNWB/wCEj2LlQtfYVaCQnexXFXZ9CeZ+hRZh3ih6JquJu89bo6W97WnSEkLzL/5ap9K77OinRqQluZ4SGqDmKRKdTBGjsh0LoXQ5k9g54LmdnO6y6al6Fvhfv/NUS6x2mAlmwsHy3eZTptv4c88VItt70p3cPuU2js54b1E9BgHj1qLmx3epHcwac+3vQy2+9AXIxvXReSImo8DewHwIv3X17VhMp82PHtR6GJcz0bSRJi9p0JEizjYa+oI0MWNoPEUnCOp3OJoS2HAZZBMgbiDElDwlFjHPfTc6cpzbwAXNuXdIC0C4m0QyIIvxJxTzYuPuPsTU8c9mcBx67SwySeqSNJ0NrEFSzs8RbHrf7Lz9jsWYhjGw57SXGTFgTvOUWb3C03gSsjbeMY5uUOBuN4tBnTU8FzWQawJ7gojsScmzRHYvOfl9x3e33KW5NG/2aesJHnnvUT3hpUiOee9RYU5d8ObJDsKJVbEMurO5AxA549qAOZ8oKfWaewjwP5rIW/5QMloPB3vH5LBKujocbtGGXES7fYZaGxqkVB2rPVnAA9I2OITe8wp2Z9JeZthGGfO+q4/V0kkfzTOnDnqlsPcLxfqU72STtYhN3Z4CmyomVJWWEEwlnBdZgXdTce/cuRpG4XW7Ku31Kip1jrNkyvhmuTKr2XPPP5pQi4hvW536yon8uR+irPZ1QzlAG+5FA7eZTZOPMJkRF08696eFFreb2Uy7fzdITIOHPghuZKsG4HPs8EKp2e/ndKBpgc0FRc4KZb8eeeKEW3QSFKR4BPHD89dE+X1chAWIu58J08Emj2ItNiWXnnmyQmwZahV2WVlwtz3/AHoVUCCgijA2s2abuyD4ELnYXVYtktcOIPuXLFWw0OZ2xC1VS5r0/sZaWw2fKAxMLPaFt7GIbu1OsT+imeMfQHmiqF1B5Pzrvs6SSh5nnTh37vlXf+lJMmyD1PDVFxRpUSrAItK6rYN7TFlyoC6PyeqXE9nvVNTgdFsaV41I/RlzaFOHKoAr+1mfKH8/b2qkAqjoYO8USapKLQE7ilcGRbp2c6JHv9vrUi7n70ov2d/d4oEMXW553odQ37FNx9nOvrUd41taPfz3cCgEBJTO7uboxA5v7lDot8cj9UidwZcIsn6TinFLfw5spGn+fggLoiDfm/apReed/wByXR890psvPHWPegQ0Qg1Tu4/mjn28/ehVUiNjLqhctWZDiOBI9q6yuLwua2kyKru2/iFbTZ4e2I/ljLt9f6K7QtLAVYIWa1W8EeuO9WnNn0L5lXThqn0zvs6KSj5kv8tU+md9nRSQ9SB4rKZxSDUwAVgx2OWzsJ/WHfz71jgrT2I+H9irq6HtbFlas480zpdrNv2fpos4LV2gbA8R8FlDn71Q9TpqfVJQmLbzfnip02xz8E7mb0iVwQbv53Jw06b/AF3U+PZzuUw2yAuV3t5/VMG6Dndzza4zCvc4tDSXC8ASY1mBuhw8Qp4fZdR/otMSW8BmFiJNrEgI0IupFatFPo/d7t/PFRIjmedVoYbZrnhsZYdnyyRfIJcIFwQN0TfuT4XZvSDNmAB01J9J7Rui5ad+8cUrkHWgtX8+JmbkUStWjs4OY182OcOgeg5jM+U33iYP5pYXBMc1h60uFTeIzU92mhAJmUXE8RBfPr7MyQY593tRCdfu0haOycE2oGHKJmoHTOrQwsMTF8wkKWxKAcNAX5nB0gEgls0yAe0FK5GWJir7tPv7ehjv58VXfz96M+3PagPKZpKtWmJuYHdJXO7cb8oCNCPcV0VZqxdvMs08CR4j8lOGp5m04ZqDfIxgrWCPXb3qqrGA/mN71cciz6H8yJ/hqn0zvs6KZLzIf5ap9M77Oikh6kDxrIouajFMQrRgQFe2W+HhVYR8GYeFCovynp7KllxMe/0OzxxLqYPVkRuaDppYC/iskDn3aLYoNnDu36Hf+n6LGcDJss7Orp8VyZPNG7n1Lc8mcO2qKgdTzvY6m4enJYS4OENOgLW3jQnsjDDuqT28e/7lf2NjW0zVzPyF1LqmHO+UbVp1GegDF2HXiovQrxCbptR13afXsLNCqB0tdrA3LVpdR0OApu6TMy43wLjhZXG0RSfiWB2VtGtSqAnNGTOQ5pygmCMvEWvxVTaW1aJq1yzOaWJbewDqdSSRAJhwaSRqJm3aGtteX13FhPTsLIz5cvWBBJynMbD29kRsZXTnPg99v+efL83xlzE0crsZlMOpVKVQHWAx9TXjuVXAPqdI9jrOdTqVBa4dmpVQb7vkwYPagV9tvdVdUaxjc7Cx7SS5r2kQZ0M2BkRBCr/4lVFXpWkB94hogTaACCBaw7EWJxozytNLRa87Jfx5mr5P4sNaXO1bXaBwiuGsceyzXKrhMIelrUYM5HQOBa9psDYTcrOZiajQ7K9zcxDnAGASDIJ7j4JPc5xzOLi46kkydNTN9N5TSJ9A1KTvrby3+5pbNMUaxzC/Vy7wQ0ZX+sPeP+nsKDsrFsaG53BuSuXXI9B1PK8xrrG69+CoZL9vM3Q3tkd/gixN0FLMm9X/ABY06FfoMzC6CK1N4EOOZoAJ0ECQR4dyr0dpspvcW5iOma9vVA6oa62uvWjmFUeXOIklzjAG8mBAHbAj2KLMK51w1xmIsTM6RxRYfQQs8711BYhzXPJEhpNgbkd5CCVebs5xgRrEXG+Y374PgqjqUE9hQaIzi9ydytW09aydssmmewg+2PitisyxWbjmSxw/2lNalOJhnpSj2M5hWtnfzGqqrmy2zUHrWg4Vn0H5kP8ALVPpnfZUUk/mRH8NU+md9lRTIepA8ezJpTwFJrFaMimp2cOeCd4TF2neoT0NeCllrwfad1sMh1J4OsT6+xZeIsTpu4c7lf8AJl+Zpbxbvi+vFVNpMioRv7z61n/adit1WSKzWiO2Z9g7eZCnw054IYI9/wCniux8nMZTNHDCsQQ9/RNBBtUZWdlfmiGwyqxusmG8JEG7Cr1XSjmtf43/AAc1RwT3EtaxxLRLhHojiRuHst2I7NmvLc0ACM0ktECWCTJkemz/AMm7itqthnVMG2Cf2mmGTvdFGviKAcZ1jMAU5o/xDqgjoq9IgX6rnGicwBNrOohpnTM3io5jM8U9+m6/lb14fQou2QG0Xh7flm9IT1pAFOoA6MojNLg2D2kGNIUdiglwNRvUdFSASWw9zX8CYDSRGstjfGviNpMIdNSk01TUMl7OqK2FpuuAZAGIYARuWb/i1JmIqVmmelGbLldY5qTzSeIi5FRs3ERxQm7FMalZp2vfX7dgPA7LbnpkOId8m+Mogsr5msI9Za1wt6dtFX2lTz1KbnCM9LpHXknIwlzQbf6cvYiP2vTaQaYecgaxsgCaTK7KrHGTIcGsyR2AzqqmL2jmyFgLXU3PIcSD1XPJykREDMR23TV+JZGNVyzdlvneX62z6YLyMpF4DptlNSm5oM/1Ho3A8SUDCOaWsMNHVMkNbYinQq5oi5gv9SqVtqvzF2VoloaWGSBDmunUXJaEx2oSCAAJDdwlrgwMcbyCCzMI7Qi3MXQVWvzepaOLytpSOtma8WNjRFQO7bw083kKWScskNzFm/qtq0q9P/hUd7VkPxTyRL3RJIgxBdqREagoTMS5pDg4y3S5Okag2iLQlYs/CSa1+b7G297WHd1JaNB6FWxud7ahPq7FkbRDRVfBBGYkEGQQTIuqriNw/JNPHemaKOH6Jt3vcHWbqqLxZaE3VGqLlSLpaWOPqNgkcDHgrmxz8oO4oW0WRUd3z43+KPsMfK+o/BaEcJVjkk48j6C8yR/hqn0zvs6KZP5k/wDLVPpnfZ0UkPUoPHAFIkqSYq0YmqFewmOHvH3JNcQixII7EnvROnLLJM6ryOqjMAd/Peo7abFQmOY0nwVTyOrkVGxrPwK2PK7DZap7z4LN+07e/wCsnzRhc37v15KM3Eu6Loi4mnmLw2BZxsXSBJsN50CrFu/n81JlTn2KBqcUy6/FPc7M6pUc6IzFzpg6jNMwd/GTxKEGDgOfUhgHjz6lIj1IIKKWhMv9o3aaIL3xdO2nHPPBOb9qB6Aye3VQDjKK48U0W3Se7egLjSTz3W7FEez282RCed8aqBagERcIUHNRsiEW8+5IkiOVCy82RpUCbIGDBuqlYXKOX3Veq5BFo5zbTPlJ4geyQpbBHyh/tPvCLt2n6B7x7io+T4+Ud/b8QtEOBxePjlry+anv/mW/y1T6Z32dFJLzLf5ep9M77OiknLU888bIKm1ikNEzWwVaMc003R+tTKZMaNDYD4qjv+K7fyzwvVa+NQD2X13/AHd29cDsp0VAvTfKCiXYSk4/6TvNoPxWZLrI61VN1CfNW8jgCeSnAvz4I9Rns9mv3exQbSuZVR6txObbv53qRFuedyVSB2ac9iY1QO1AiNp7vy8U8DkJmPHG9rJziG8+ud/d+aYn2CLOz9Juk6nu53b/ABUDjAB9477c9qEdqt4jjqEEG7ahmiTx596G9hHZ7YQGY/NZgLzwa1xnsgBKt0w1pVGz/rbl9fWhKxF1YRe9oKanaEE1eCA5rpuabe+rT/8AySVI4d2aM4m1msrONwCLZGiCCDreQiwniaS4kpv2fqoF8aojNl1C4NDa5JIA+RDZLjAEvebmDu/pPAxNuxnmCabgCCZfXpsEDLeAz/e066IKnjqfAqOqcP0QnxvI9ZhXv8PYPTfhm2aZ6SrUMEnSHgSIkjgQsratGnUovdSa1uQ9YAOvmES0lxHRyyQIBHSQS4AFFiqWO3bomdtxwyAAgnNoCCdDuUdhYRwLi4EWAE77rJwwl7f7h7wuuqOWmEbHMYrEdPPPax6/5lP8tU+md9nRST+ZUfw1T6Z32dFJKWpkPIGuskSYTAQmFRXATiylkTtEpw1AwuAbNZg4kDxMLt/KvyjY4MoUjLKLQ3Nuc7+ojslcM1o9aq4ukJnjZUyg957mGxsFGEZRbcb/AE+WNo1y+QwZsomBBgAgE68XBPTp1nSQyAIu99Ng6wJbd7ryGk23Dgg+TVM5qhAkFjmk9rmVKgEbp6E+ButrG4003sAa17RSZAqZnj5SjTdmMnVosAIa0WAuZpy2PQWOnPqqxkuw7t9ag3/rc/7JpRaOyi7+t75+aw1R2v8AeWDd7EZ/lLVluXJTy6dGwNN+MeloNZ9pkL/KDEwXdJUAeSMwsCYZIBAs6Gt9G4EbjBLEXVrvj5/YOPJ91+pijEzmFKlHUFTfm/ocHdxlS/d+KbqhawBs2qYmS4iZAbTDTI3DfNlSoYDEV3jq1SX6Ofma0kNzenUhs5ac6/0DgEd/ktXDg3JTktDh8rSiJI9IuAJEaXsgqlUk90p/PEIcDQEh1TCNIe1vUa+sMpLg6oMxdIEA2vfdqoCtQa0n9odPCnRZTtkkGcgj5S0TpeZ0E7Ygyy7E4dpkhwL3EsMkCOjDs85SZFrDWRIxgsOwtNTEdIJEtpU3g5d8PqAAEf2lBGy5t932LGJ2jhssTjKpOaQ6rAb6QFr5oseFt02yf8RpNykYam4tEOLnOIeS0jM4busQ4AaERvVzLg2gz+0vt1f5VO/E3d3b9ToYUW4ukZbSwecFt87n1HjK4uLw6m1uU5XAGBoGzrBBpJcH88Ct+8LwIZTostFqTZjNMSR2RPZ4EO3sY89V9STB6jQ2cuQB3UaNMrBPYFYw2Le7+TgaRJ0ihUqxckemXA2tedCVCrQxbA4umiaLc4aQ1j8lSq4nIAJLc4JyzaNLQkJ5eS7yt+z4utf5Z8hhu4mzych10MT3AnQIeO2BWps6So0AWN3AuuWiYB4uHjKtvweVz2VMY2Kdm5HOeKgiYZDgIkAR3dir46jh4e7p6tWqZykt9IyAC5zr3EnXeO1O41J33afRmMXK5s5mZtdp30SR3sqUnn/i1w9apkK/slhGd+o6OqyBcuLqFQGL6NacxO6BqSAmyyehyuCZ8swf7x711hpLnMGz+Kb/AHz7CV1QctEDmqiyyaPWfMuIw9T6Z32dFJS8zY/h6n0rvs6SShLUrPH2sT9HxRGuSJVwEIKIKc3Q77lKk4zdABC1QrMlp46+CMFAmChk4uzuXPJZ3XgixczwcytR076/sVnaLpZQdxogH/oqVaY9lMLN2ZW6OqJB9JmWNczatOoLdzCr/T0nN6N9RrSxz2sd1zAOZwc+AWup5urbrDPPWAIOZnt0JKzl80KDz7fzV/ZtSuP5FUsIcBHSdHd7HuLgSQ0dWkQTIOg3qvS6H59p7GU6jva5rAfFHH7PvNZ3/bay3e5zvclZssqYiklZsvUcHnzftWNDMpaLONYO6urcj4tMacb6xQq4LChz4xByg9U/s7pcLXuQAZJsY0T9NRAtRef76vwptHvQzjG7qNEd4e/7R5HsUujkZni6a4vuSJVKmDhpy4iYEtDqYbI3h5DjeeG7S6jSxbA4Ghhi4tIIL3OqzAvLA0NIniCojHv3FrPo6dNnta0FJ2Ke7V7z3uP3p9Eyt42HJ+IcVq7fQwtGnIiXUtxbBvXcdx5gKFfG4sxNVtPKCBkNNgAcGh38gXkNbM/6QdQq2VO1o4J9CVvG8ood1asYz4t5IgjK6q6I0I9HSbXVY7Op/wCt5/6Q38SNWdJsoqSpIreNqcLLuAjCU+Dj2E28WkH2KXRgeixg7wX+x5ISm6fOpdHErliqr1kAqGqHdQtA/wBrWMPi1ojvQKtGo/03kxpJL4ngXW9iuEyoRJRkRB1pviAw2Bay4Eu3uN3H1qyQnCbIVIpPWvM0f4ep9K77OknS8zg/h6n0rvs6SdUy1A4YebTHtv8As5H/AHKP40/7hYzfR+spfjXvhCbohwCeZgeCfuPi/mfrKX40w8hcX8z9ZS/Gve+hbwHgl0LeA8E87A8F/cfGbqX1lL8aGPIbG76X1lL8a9+6FvAeCXQt4DwRnYHz9ifN5i3kO6MSLenSI8M99+qE/wA22KNnUswOo6Sk0HvAfcdkr6G6FvAeCXQt4DwSuT6SVrXPA6XkLiwABRAA0AfSgdwzog8icX819ZS/GveOhbwHgl0LeA8E87IHg58icX8z9ZS/GojyHxfzP1lL8a966FvAeCXQt4DwRnYHg/7jYv5n6yl+NIeRGL+a+spfjXvHQt4DwS6FvAeCM7A8J/crGfNfWUvxpfuXjPmvrKX417t0LeA8EuhbwHgjOwPB/wBx8XP8r6yl+NM7yIxnzI/+yl+Ne89C3gPBLoW8B4IzsDwI+Q+N+Z+spfjTN8hcZ8z9ZS/GvfuhbwHgl0LeA8EZ2B4EfIbGfM/WUvxpj5DYz5n6yl+Ne/dC3gPBLoW8B4IzsDwH9xcZ8z9ZS/GpDyExvzP1lL8a986FvAeCXRDgPBGdgcZ5stiVcNRe2s3I41HOAlpsWUxMtJGrSnXaBqSg94H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344" name="AutoShape 8" descr="data:image/jpeg;base64,/9j/4AAQSkZJRgABAQAAAQABAAD/2wCEAAkGBhQSERUUEhQVFBQUFxgYGBgYFxcaGBUXFxUVGRcUFxYXGyYeFxkjGhYaHy8gIycpLCwsGB4xNTAqNSYrLCkBCQoKDgwOGg8PGiwkHyQsLCwsLCwpLiwsLCwsLCwsLCwsLC0sLCwsLCwsKSwsLCwsLCwsLCwsLCwsLCwsLCwsLP/AABEIAPsAyAMBIgACEQEDEQH/xAAcAAABBQEBAQAAAAAAAAAAAAADAAECBAUGBwj/xABHEAABAwIDBAUHCQYFBAMAAAABAAIRAyEEEjEFQVHwEyJhcZEGBzKBobHBI1Nzo7PR0uHxFBYkM0JyFTRSYqKCg5KyQ5PC/8QAGgEAAgMBAQAAAAAAAAAAAAAAAAECAwQGBf/EADMRAAIBAgMECQIGAwAAAAAAAAABAgMRBBIxBSFBURMyYYGRobHR8HHhFCIjQsHxFVLC/9oADAMBAAIRAxEAPwDzTZnSEwxmcnKCCCRvykwZb2H2rX23hMrGOfEF7QHNIsCZeDFnXb6XYJEyq7cR+zVg9pkCQQdHSLt7RMeFle8ocdSeym7e89K5m7+WQD6zAnfHYsTd2mRRh7QfUqTDi+nmgOyhuaNLBZZwhNxcAkW4jVaYoFmWZy6E8CbtmONx4JPwXRF/WBYXEg7oJse9WJ5VuI5uRjNrdG8ZmhwGrTvC1WMaz0MxzQcxEG+4ToO1VsZRBIIudD3fqhjCu3Nd4FWJ3RbGnKa3Jl2rtRwEQM251tN4I39kqlTYXGSSe9FZs5/Aq5TwZA9RjvKG7aFv4Su+rB+DM3G+jItlIjjKtYBxc3M0iRqIBjtuEY4IkQQI19en3+KHh9mlsi1zbWwSurFsdnYlrqMY1yCHWkGx9e/s3Ipr9ckmJMk/cojZnE+xO/Zgdq5x/LdPBLcWLZGJf7fNe5DEVelgNAgW/Mk6KgHiSLQJvNjBiRxWszANHGwjd28B2phsilvB/wDIqSki+OxsR2eJlCk5ridLd3PrV5joaDmMHiARO8TNld/w9gFm+0qbKYbZtu5Ju5b/AISq9ZLz9iOFxJb6XomxcL27Y1HfdLHsY0Tm6x0DbANn2/kl0O8BItKhYl/hJcZ+RVpVT2EcCAqmJxLmy0XZUaRl3B3EexaNQcVi18RccQT9ylG9zz8ZgXhmt97lmiMojhqq2Kr5uqNTzCEK6I3FgCA0fHxUkrO5gSEPk+0749w53Kxs/CF0k2JNvvUtmYJlU3mRu/ULeph1MSMs6DMPzQ5JDZ7L5jpGCrBwg/tDvsqKSh5k8Q92Gq5y0xWdGUECOio8e0lJWLQEeIYui50veImfdIEdysYCiKjetLiBAkmwGgTYrG9Jdhs2XW3ucROt9B7EfB1R1YizQCPWqbI9HZOV4lRmk7p6iyRNyJt330Kj0YWjUpCLoDWSg7WFKC0SXcVw1PkVnJCmwTZBZZIqZEv2c8FfyDnmyhmtz6kgKf7Ol0CtvHPIUHX570CK/QJxRlFzRru5+9IBAgXQBSFIIhSyoEDNIbk5oogCGEAQcxDe1WENzUEblKqFzuNZD3d/vuulrhYO1GdfvA+5ShqeJteF6SlyZQUmqJTtCtOXNbybfFYAkgHh950XenY1MA3aSeBBP/tK80wz8rgRuIXqOEpVKlBt2wNCJzE8BJWarrciz0XzTYcMo1A12YdK46Ef/HStdJG819DLReL/AMxxubjqU+CSvh1UM+acNjAD1gb8PiN/etfZtdpd1SSYvaNDb3rGptBnu+I+Ct7JbFUdoI9k/BDib8EsmIhLtOyaARdVssKzhSC31ILrEqHA7hagplO0pnBOLc/BImOSkWe1Jp557k3YgBAa8E+X1kc+HPBO348+wJie1BB6g8lvV2+5Iqen3KE25lAEi71pN+9RGqkB+m/38UhBAxQPb604cmcSgBnBBc1Gnw59l0NwQIrV2LC2030T3j4roK2nPFY212SzuI+74px1MG0YZsPLx8DEKkEySuZxY67nyV2k4U7dxI1j4LhgF1Ww6hZTlrwwncYPruq5xuiLPdfNXXDqLiN1Rw/4U0lS8ytZzsNULwJ6VwkaO+So9Yd6SnFWVgPnejr6irGDMVGnt/JQoNBNu33FSNjKDXTeWSfJnabPNuY1Ua9O/PwTbNejYsCdJ54Ko7zjcr7ufYkdNZ57Unc8/FKefD8kyRF/j+aQSm3Z6vckEh3JsZJ4Sed6vs2K8iZF76/CCqLTzK7PZOCNVtLKJzADSQACQSY3CP10TirngbWr1aUo5JNJ3OXGxHf6hbngERvk9InpDaRobH/yXRvwDg/KAc+cw0kdaBTBY0k5SRJsNYLpMgCniAabcr2llV39AEAQJBBggxa+jrRoVPKjwniqz1m/FmSzyfAHpvjviVmYihkcW7gffyF0eKxhY2cgY6Tmp5cuXrGd5nvgdsm6xdtU4qSN4BHbIt7kpKyNOzqkvxMbvn6FMO55Kdx7FBoSOirOvJHs554qA9XJTz2p2lAFeoLLMx7JY7unwv8ABa9QWWfVZMj1eKEU1454OPNHLFOEzhCaVoOCY+dbGwMYG1AX3bvWKAj4ex1hITR9Neaes11F5Zp0jvs6SSoeY3El+FfO6q4CwFhSo7vWkhEUfPDXKYqnirgw7eHv96icEDofinlLlI6fY9SWtPED3K7jW3WVsQQ0AwYWzjG6HnnTwVL1O7oTzU4S5pFXLbnnn1Jonn8+1O37/gOeYITKC64Fw+/TnkKQKR5+7n1JifbzHPFA7k2CV2Hk9WjDEiJZnAmBBiRE77991xrXc8fWun8ka3Vqt7WnxDk46nhbZj+nGXJ+v9Fw7dFYhtQAukXPpCPSGovMnsB4wUwxD3NNR2Vzo9IgyL5pkG+pGkX3WhYjZtNr8zWgE9a7y0GDLuNxroYEcTE8Mwup9TK5znQ9liWiP5lrGnMXGhOu9WnNE27BbVYajSNC5wkdUDUkn+k+zrC4bJ5bb2HyikeyPCI1/u3rssfUiW0oLCZIMMza6gy4izRqbEm83wPKpksa7/cNe1pPvAUZaF2Hnkqxlya9TmAUxanyc+CeFUd0CcFEFGhNl+5ILgibc9ip1RdaRZxVKtTugUt6OSxrIe4dp+9AV/a9OKh7QD8PgqCvWhweIjkqyjybHC6ryco4Z1P5VkunXNWB/wCEj2LlQtfYVaCQnexXFXZ9CeZ+hRZh3ih6JquJu89bo6W97WnSEkLzL/5ap9K77OinRqQluZ4SGqDmKRKdTBGjsh0LoXQ5k9g54LmdnO6y6al6Fvhfv/NUS6x2mAlmwsHy3eZTptv4c88VItt70p3cPuU2js54b1E9BgHj1qLmx3epHcwac+3vQy2+9AXIxvXReSImo8DewHwIv3X17VhMp82PHtR6GJcz0bSRJi9p0JEizjYa+oI0MWNoPEUnCOp3OJoS2HAZZBMgbiDElDwlFjHPfTc6cpzbwAXNuXdIC0C4m0QyIIvxJxTzYuPuPsTU8c9mcBx67SwySeqSNJ0NrEFSzs8RbHrf7Lz9jsWYhjGw57SXGTFgTvOUWb3C03gSsjbeMY5uUOBuN4tBnTU8FzWQawJ7gojsScmzRHYvOfl9x3e33KW5NG/2aesJHnnvUT3hpUiOee9RYU5d8ObJDsKJVbEMurO5AxA549qAOZ8oKfWaewjwP5rIW/5QMloPB3vH5LBKujocbtGGXES7fYZaGxqkVB2rPVnAA9I2OITe8wp2Z9JeZthGGfO+q4/V0kkfzTOnDnqlsPcLxfqU72STtYhN3Z4CmyomVJWWEEwlnBdZgXdTce/cuRpG4XW7Ku31Kip1jrNkyvhmuTKr2XPPP5pQi4hvW536yon8uR+irPZ1QzlAG+5FA7eZTZOPMJkRF08696eFFreb2Uy7fzdITIOHPghuZKsG4HPs8EKp2e/ndKBpgc0FRc4KZb8eeeKEW3QSFKR4BPHD89dE+X1chAWIu58J08Emj2ItNiWXnnmyQmwZahV2WVlwtz3/AHoVUCCgijA2s2abuyD4ELnYXVYtktcOIPuXLFWw0OZ2xC1VS5r0/sZaWw2fKAxMLPaFt7GIbu1OsT+imeMfQHmiqF1B5Pzrvs6SSh5nnTh37vlXf+lJMmyD1PDVFxRpUSrAItK6rYN7TFlyoC6PyeqXE9nvVNTgdFsaV41I/RlzaFOHKoAr+1mfKH8/b2qkAqjoYO8USapKLQE7ilcGRbp2c6JHv9vrUi7n70ov2d/d4oEMXW553odQ37FNx9nOvrUd41taPfz3cCgEBJTO7uboxA5v7lDot8cj9UidwZcIsn6TinFLfw5spGn+fggLoiDfm/apReed/wByXR890psvPHWPegQ0Qg1Tu4/mjn28/ehVUiNjLqhctWZDiOBI9q6yuLwua2kyKru2/iFbTZ4e2I/ljLt9f6K7QtLAVYIWa1W8EeuO9WnNn0L5lXThqn0zvs6KSj5kv8tU+md9nRSQ9SB4rKZxSDUwAVgx2OWzsJ/WHfz71jgrT2I+H9irq6HtbFlas480zpdrNv2fpos4LV2gbA8R8FlDn71Q9TpqfVJQmLbzfnip02xz8E7mb0iVwQbv53Jw06b/AF3U+PZzuUw2yAuV3t5/VMG6Dndzza4zCvc4tDSXC8ASY1mBuhw8Qp4fZdR/otMSW8BmFiJNrEgI0IupFatFPo/d7t/PFRIjmedVoYbZrnhsZYdnyyRfIJcIFwQN0TfuT4XZvSDNmAB01J9J7Rui5ad+8cUrkHWgtX8+JmbkUStWjs4OY182OcOgeg5jM+U33iYP5pYXBMc1h60uFTeIzU92mhAJmUXE8RBfPr7MyQY593tRCdfu0haOycE2oGHKJmoHTOrQwsMTF8wkKWxKAcNAX5nB0gEgls0yAe0FK5GWJir7tPv7ehjv58VXfz96M+3PagPKZpKtWmJuYHdJXO7cb8oCNCPcV0VZqxdvMs08CR4j8lOGp5m04ZqDfIxgrWCPXb3qqrGA/mN71cciz6H8yJ/hqn0zvs6KZLzIf5ap9M77Oikh6kDxrIouajFMQrRgQFe2W+HhVYR8GYeFCovynp7KllxMe/0OzxxLqYPVkRuaDppYC/iskDn3aLYoNnDu36Hf+n6LGcDJss7Orp8VyZPNG7n1Lc8mcO2qKgdTzvY6m4enJYS4OENOgLW3jQnsjDDuqT28e/7lf2NjW0zVzPyF1LqmHO+UbVp1GegDF2HXiovQrxCbptR13afXsLNCqB0tdrA3LVpdR0OApu6TMy43wLjhZXG0RSfiWB2VtGtSqAnNGTOQ5pygmCMvEWvxVTaW1aJq1yzOaWJbewDqdSSRAJhwaSRqJm3aGtteX13FhPTsLIz5cvWBBJynMbD29kRsZXTnPg99v+efL83xlzE0crsZlMOpVKVQHWAx9TXjuVXAPqdI9jrOdTqVBa4dmpVQb7vkwYPagV9tvdVdUaxjc7Cx7SS5r2kQZ0M2BkRBCr/4lVFXpWkB94hogTaACCBaw7EWJxozytNLRa87Jfx5mr5P4sNaXO1bXaBwiuGsceyzXKrhMIelrUYM5HQOBa9psDYTcrOZiajQ7K9zcxDnAGASDIJ7j4JPc5xzOLi46kkydNTN9N5TSJ9A1KTvrby3+5pbNMUaxzC/Vy7wQ0ZX+sPeP+nsKDsrFsaG53BuSuXXI9B1PK8xrrG69+CoZL9vM3Q3tkd/gixN0FLMm9X/ABY06FfoMzC6CK1N4EOOZoAJ0ECQR4dyr0dpspvcW5iOma9vVA6oa62uvWjmFUeXOIklzjAG8mBAHbAj2KLMK51w1xmIsTM6RxRYfQQs8711BYhzXPJEhpNgbkd5CCVebs5xgRrEXG+Y374PgqjqUE9hQaIzi9ydytW09aydssmmewg+2PitisyxWbjmSxw/2lNalOJhnpSj2M5hWtnfzGqqrmy2zUHrWg4Vn0H5kP8ALVPpnfZUUk/mRH8NU+md9lRTIepA8ezJpTwFJrFaMimp2cOeCd4TF2neoT0NeCllrwfad1sMh1J4OsT6+xZeIsTpu4c7lf8AJl+Zpbxbvi+vFVNpMioRv7z61n/adit1WSKzWiO2Z9g7eZCnw054IYI9/wCniux8nMZTNHDCsQQ9/RNBBtUZWdlfmiGwyqxusmG8JEG7Cr1XSjmtf43/AAc1RwT3EtaxxLRLhHojiRuHst2I7NmvLc0ACM0ktECWCTJkemz/AMm7itqthnVMG2Cf2mmGTvdFGviKAcZ1jMAU5o/xDqgjoq9IgX6rnGicwBNrOohpnTM3io5jM8U9+m6/lb14fQou2QG0Xh7flm9IT1pAFOoA6MojNLg2D2kGNIUdiglwNRvUdFSASWw9zX8CYDSRGstjfGviNpMIdNSk01TUMl7OqK2FpuuAZAGIYARuWb/i1JmIqVmmelGbLldY5qTzSeIi5FRs3ERxQm7FMalZp2vfX7dgPA7LbnpkOId8m+Mogsr5msI9Za1wt6dtFX2lTz1KbnCM9LpHXknIwlzQbf6cvYiP2vTaQaYecgaxsgCaTK7KrHGTIcGsyR2AzqqmL2jmyFgLXU3PIcSD1XPJykREDMR23TV+JZGNVyzdlvneX62z6YLyMpF4DptlNSm5oM/1Ho3A8SUDCOaWsMNHVMkNbYinQq5oi5gv9SqVtqvzF2VoloaWGSBDmunUXJaEx2oSCAAJDdwlrgwMcbyCCzMI7Qi3MXQVWvzepaOLytpSOtma8WNjRFQO7bw083kKWScskNzFm/qtq0q9P/hUd7VkPxTyRL3RJIgxBdqREagoTMS5pDg4y3S5Okag2iLQlYs/CSa1+b7G297WHd1JaNB6FWxud7ahPq7FkbRDRVfBBGYkEGQQTIuqriNw/JNPHemaKOH6Jt3vcHWbqqLxZaE3VGqLlSLpaWOPqNgkcDHgrmxz8oO4oW0WRUd3z43+KPsMfK+o/BaEcJVjkk48j6C8yR/hqn0zvs6KZP5k/wDLVPpnfZ0UkPUoPHAFIkqSYq0YmqFewmOHvH3JNcQixII7EnvROnLLJM6ryOqjMAd/Peo7abFQmOY0nwVTyOrkVGxrPwK2PK7DZap7z4LN+07e/wCsnzRhc37v15KM3Eu6Loi4mnmLw2BZxsXSBJsN50CrFu/n81JlTn2KBqcUy6/FPc7M6pUc6IzFzpg6jNMwd/GTxKEGDgOfUhgHjz6lIj1IIKKWhMv9o3aaIL3xdO2nHPPBOb9qB6Aye3VQDjKK48U0W3Se7egLjSTz3W7FEez282RCed8aqBagERcIUHNRsiEW8+5IkiOVCy82RpUCbIGDBuqlYXKOX3Veq5BFo5zbTPlJ4geyQpbBHyh/tPvCLt2n6B7x7io+T4+Ud/b8QtEOBxePjlry+anv/mW/y1T6Z32dFJLzLf5ep9M77OiknLU888bIKm1ikNEzWwVaMc003R+tTKZMaNDYD4qjv+K7fyzwvVa+NQD2X13/AHd29cDsp0VAvTfKCiXYSk4/6TvNoPxWZLrI61VN1CfNW8jgCeSnAvz4I9Rns9mv3exQbSuZVR6txObbv53qRFuedyVSB2ac9iY1QO1AiNp7vy8U8DkJmPHG9rJziG8+ud/d+aYn2CLOz9Juk6nu53b/ABUDjAB9477c9qEdqt4jjqEEG7ahmiTx596G9hHZ7YQGY/NZgLzwa1xnsgBKt0w1pVGz/rbl9fWhKxF1YRe9oKanaEE1eCA5rpuabe+rT/8AySVI4d2aM4m1msrONwCLZGiCCDreQiwniaS4kpv2fqoF8aojNl1C4NDa5JIA+RDZLjAEvebmDu/pPAxNuxnmCabgCCZfXpsEDLeAz/e066IKnjqfAqOqcP0QnxvI9ZhXv8PYPTfhm2aZ6SrUMEnSHgSIkjgQsratGnUovdSa1uQ9YAOvmES0lxHRyyQIBHSQS4AFFiqWO3bomdtxwyAAgnNoCCdDuUdhYRwLi4EWAE77rJwwl7f7h7wuuqOWmEbHMYrEdPPPax6/5lP8tU+md9nRST+ZUfw1T6Z32dFJKWpkPIGuskSYTAQmFRXATiylkTtEpw1AwuAbNZg4kDxMLt/KvyjY4MoUjLKLQ3Nuc7+ojslcM1o9aq4ukJnjZUyg957mGxsFGEZRbcb/AE+WNo1y+QwZsomBBgAgE68XBPTp1nSQyAIu99Ng6wJbd7ryGk23Dgg+TVM5qhAkFjmk9rmVKgEbp6E+ButrG4003sAa17RSZAqZnj5SjTdmMnVosAIa0WAuZpy2PQWOnPqqxkuw7t9ag3/rc/7JpRaOyi7+t75+aw1R2v8AeWDd7EZ/lLVluXJTy6dGwNN+MeloNZ9pkL/KDEwXdJUAeSMwsCYZIBAs6Gt9G4EbjBLEXVrvj5/YOPJ91+pijEzmFKlHUFTfm/ocHdxlS/d+KbqhawBs2qYmS4iZAbTDTI3DfNlSoYDEV3jq1SX6Ofma0kNzenUhs5ac6/0DgEd/ktXDg3JTktDh8rSiJI9IuAJEaXsgqlUk90p/PEIcDQEh1TCNIe1vUa+sMpLg6oMxdIEA2vfdqoCtQa0n9odPCnRZTtkkGcgj5S0TpeZ0E7Ygyy7E4dpkhwL3EsMkCOjDs85SZFrDWRIxgsOwtNTEdIJEtpU3g5d8PqAAEf2lBGy5t932LGJ2jhssTjKpOaQ6rAb6QFr5oseFt02yf8RpNykYam4tEOLnOIeS0jM4busQ4AaERvVzLg2gz+0vt1f5VO/E3d3b9ToYUW4ukZbSwecFt87n1HjK4uLw6m1uU5XAGBoGzrBBpJcH88Ct+8LwIZTostFqTZjNMSR2RPZ4EO3sY89V9STB6jQ2cuQB3UaNMrBPYFYw2Le7+TgaRJ0ihUqxckemXA2tedCVCrQxbA4umiaLc4aQ1j8lSq4nIAJLc4JyzaNLQkJ5eS7yt+z4utf5Z8hhu4mzych10MT3AnQIeO2BWps6So0AWN3AuuWiYB4uHjKtvweVz2VMY2Kdm5HOeKgiYZDgIkAR3dir46jh4e7p6tWqZykt9IyAC5zr3EnXeO1O41J33afRmMXK5s5mZtdp30SR3sqUnn/i1w9apkK/slhGd+o6OqyBcuLqFQGL6NacxO6BqSAmyyehyuCZ8swf7x711hpLnMGz+Kb/AHz7CV1QctEDmqiyyaPWfMuIw9T6Z32dFJS8zY/h6n0rvs6SShLUrPH2sT9HxRGuSJVwEIKIKc3Q77lKk4zdABC1QrMlp46+CMFAmChk4uzuXPJZ3XgixczwcytR076/sVnaLpZQdxogH/oqVaY9lMLN2ZW6OqJB9JmWNczatOoLdzCr/T0nN6N9RrSxz2sd1zAOZwc+AWup5urbrDPPWAIOZnt0JKzl80KDz7fzV/ZtSuP5FUsIcBHSdHd7HuLgSQ0dWkQTIOg3qvS6H59p7GU6jva5rAfFHH7PvNZ3/bay3e5zvclZssqYiklZsvUcHnzftWNDMpaLONYO6urcj4tMacb6xQq4LChz4xByg9U/s7pcLXuQAZJsY0T9NRAtRef76vwptHvQzjG7qNEd4e/7R5HsUujkZni6a4vuSJVKmDhpy4iYEtDqYbI3h5DjeeG7S6jSxbA4Ghhi4tIIL3OqzAvLA0NIniCojHv3FrPo6dNnta0FJ2Ke7V7z3uP3p9Eyt42HJ+IcVq7fQwtGnIiXUtxbBvXcdx5gKFfG4sxNVtPKCBkNNgAcGh38gXkNbM/6QdQq2VO1o4J9CVvG8ood1asYz4t5IgjK6q6I0I9HSbXVY7Op/wCt5/6Q38SNWdJsoqSpIreNqcLLuAjCU+Dj2E28WkH2KXRgeixg7wX+x5ISm6fOpdHErliqr1kAqGqHdQtA/wBrWMPi1ojvQKtGo/03kxpJL4ngXW9iuEyoRJRkRB1pviAw2Bay4Eu3uN3H1qyQnCbIVIpPWvM0f4ep9K77OknS8zg/h6n0rvs6SdUy1A4YebTHtv8As5H/AHKP40/7hYzfR+spfjXvhCbohwCeZgeCfuPi/mfrKX40w8hcX8z9ZS/Gve+hbwHgl0LeA8E87A8F/cfGbqX1lL8aGPIbG76X1lL8a9+6FvAeCXQt4DwRnYHz9ifN5i3kO6MSLenSI8M99+qE/wA22KNnUswOo6Sk0HvAfcdkr6G6FvAeCXQt4DwSuT6SVrXPA6XkLiwABRAA0AfSgdwzog8icX819ZS/GveOhbwHgl0LeA8E87IHg58icX8z9ZS/GojyHxfzP1lL8a966FvAeCXQt4DwRnYHg/7jYv5n6yl+NIeRGL+a+spfjXvHQt4DwS6FvAeCM7A8J/crGfNfWUvxpfuXjPmvrKX417t0LeA8EuhbwHgjOwPB/wBx8XP8r6yl+NM7yIxnzI/+yl+Ne89C3gPBLoW8B4IzsDwI+Q+N+Z+spfjTN8hcZ8z9ZS/GvfuhbwHgl0LeA8EZ2B4EfIbGfM/WUvxpj5DYz5n6yl+Ne/dC3gPBLoW8B4IzsDwH9xcZ8z9ZS/GpDyExvzP1lL8a986FvAeCXRDgPBGdgcZ5stiVcNRe2s3I41HOAlpsWUxMtJGrSnXaBqSg94H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4346" name="Picture 10" descr="http://upload.wikimedia.org/wikipedia/commons/a/a4/Red_copy_of_the_Russian_constitution.jpg"/>
          <p:cNvPicPr>
            <a:picLocks noChangeAspect="1" noChangeArrowheads="1"/>
          </p:cNvPicPr>
          <p:nvPr/>
        </p:nvPicPr>
        <p:blipFill>
          <a:blip r:embed="rId4" cstate="print"/>
          <a:srcRect l="3686" t="1471" r="7862" b="2940"/>
          <a:stretch>
            <a:fillRect/>
          </a:stretch>
        </p:blipFill>
        <p:spPr bwMode="auto">
          <a:xfrm rot="20986139">
            <a:off x="6377238" y="376615"/>
            <a:ext cx="2079940" cy="281658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" name="Гимн России - ГИМН Российской Федерации! (mp3ostrov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428596" y="500042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30962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Герб РФ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Picture 2" descr="http://cs4368.vk.me/u9777163/99917645/x_ad49a5d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1500174"/>
            <a:ext cx="3333750" cy="3914776"/>
          </a:xfrm>
          <a:prstGeom prst="rect">
            <a:avLst/>
          </a:prstGeom>
          <a:noFill/>
        </p:spPr>
      </p:pic>
      <p:sp>
        <p:nvSpPr>
          <p:cNvPr id="5" name="Содержимое 2"/>
          <p:cNvSpPr>
            <a:spLocks noGrp="1"/>
          </p:cNvSpPr>
          <p:nvPr>
            <p:ph idx="1"/>
          </p:nvPr>
        </p:nvSpPr>
        <p:spPr>
          <a:xfrm>
            <a:off x="3857620" y="2714620"/>
            <a:ext cx="4829180" cy="3411543"/>
          </a:xfrm>
        </p:spPr>
        <p:txBody>
          <a:bodyPr>
            <a:normAutofit fontScale="40000" lnSpcReduction="20000"/>
          </a:bodyPr>
          <a:lstStyle/>
          <a:p>
            <a:pPr algn="just"/>
            <a:r>
              <a:rPr lang="ru-RU" sz="5000" dirty="0" smtClean="0"/>
              <a:t>Герб – это  двуглавый орёл был и остаётся символом власти, верховенства, силы, мудрости. На Российском гербе короны можно трактовать как символы трёх ветвей власти - исполнительной, законодательной короны и судебной. Скипетр символизирует на гербе защиту суверенитета. Всадник, поражающий змея - это символ борьбы добра со зло</a:t>
            </a:r>
            <a:r>
              <a:rPr lang="ru-RU" sz="4200" dirty="0" smtClean="0"/>
              <a:t>м, защиты Отечества.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3556" name="AutoShape 4" descr="data:image/jpeg;base64,/9j/4AAQSkZJRgABAQAAAQABAAD/2wCEAAkGBwgHBgkIBwgKCgkLDRYPDQwMDRsUFRAWIB0iIiAdHx8kKDQsJCYxJx8fLT0tMTU3Ojo6Iys/RD84QzQ5OjcBCgoKDQwNGg8PGjclHyU3Nzc3Nzc3Nzc3Nzc3Nzc3Nzc3Nzc3Nzc3Nzc3Nzc3Nzc3Nzc3Nzc3Nzc3Nzc3Nzc3N//AABEIAFoAiAMBIgACEQEDEQH/xAAbAAEBAQEBAAMAAAAAAAAAAAAABwIBBQMEBv/EADMQAAECAgcGBAYDAQAAAAAAAAABAgMRBAUTFVWU0RczU3KSkwY1dLISIyVCUWEHIbEi/8QAGwEBAAMAAwEAAAAAAAAAAAAAAAIDBQEEBwb/xAAnEQABAwMDBQACAwAAAAAAAAAAAQJRAwQTERIUFSExU5FBcQUiMv/aAAwDAQACEQMRAD8A/HwobLJn/DFX4U+1DVnD4bOlBC3TOVP8NH31KkzYnZPBj1Kj0evdfJmzZw2dIs2cNnSaBPEyCGR8qZs2cNnSLNnDZ0mgMTIGR8qZs2cNnSLNnDZ0mgMTIGR8qZs2cNnSLNnDZ0mgMTIGR8qZs2cNnSLNnDZ0mgMTIGR8qZs2cNnSLNnDZ0mgMTIGR8qZs2cNnSLNnDZ0mgMTIGR8qfHFhssnyYxF+FftBqLuonIoM68YzenZPhoWj3bF7r9ELdM5UNGYS/KZyoamTp/yVmjURaifTNqubvXv+QBMTJ9Us/an0r3pIAmJjqln7U+jekgCYmOqWftT6N6SAJiY6pZ+1Po3pIAmJjqln7U+jekgCYmOqWftT6N6SAJiY6pZ+1Po3pJmLuonIoEVflROVQdG6v7V79UqIaVm5NimIW6ZyoaMwt0zlQ0ebu8mPV/2v7AAIlYAAAAAAAAAAAAAAAAAByJun8qg5E3T+VQX0vBp2Sf0X9iFumcqGilVb/FsClVdRKResVtrBY9UsU/qbUX8n2dktHxaN2U1Jra1VXwVvsqyuVdCWAqeySBi8bspqNkkDF43ZTUcSrBDg1oJYCp7JIGLxuymo2SQMXjdlNRxKsDg1oJYCp7JIGLxuymo2SQMXjdlNRxKsDg1oJYCp7JIGLxuymo2SQMXjdlNRxKsDg1oJYCp7JIGLxuymo2SQMXjdlNRxKsDg1oJYCp7JIGLxuymo2SQMXjdlNRxKsDg1oJYCp7JIGLxuymo2SQMXjdlNRxKsDg1oJVE3T+VQUysv4tgUWrqXSL1iusoL3ysk/uTVX8gsZb1Gp3Q79rbVGMVFQovh/yOrvSwvYh6Ejz/AA/5FV3pYXsQ9BDUNBRISOgA5ISOgA5ISOgA5ISOgA5ISOgA5ISOgA5ISOgA87xB5FWPpYvsUDxD5FWPpYvsU6RUsZ4M1Av0KrvSwvYh6CKRCg1xWjKBR2srKmNakNqIiR3IiJ8Kfs+a+62xSm5h+pzqSWkuvktUxMit91tilNzD9RfdbYpTcw/UanGJS1TEyK33W2KU3MP1F91tilNzD9RqMSlqmJkVvutsUpuYfqL7rbFKbmH6jUYlLVMTIrfdbYpTcw/UX3W2KU3MP1GoxKWqYmRW+62xSm5h+ovutsUpuYfqNRiUtUxMit91tilNzD9RfdbYpTcw/UajEpapiZFb7rbFKbmH6i+62xSm5h+o1GJSteIF+hVj6WL7FBH6dXFaPoNJa+sqY5qwnIqLHcs0+Ff2CCqWso9vJ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3558" name="AutoShape 6" descr="data:image/jpeg;base64,/9j/4AAQSkZJRgABAQAAAQABAAD/2wCEAAkGBwgHBgkIBwgKCgkLDRYPDQwMDRsUFRAWIB0iIiAdHx8kKDQsJCYxJx8fLT0tMTU3Ojo6Iys/RD84QzQ5OjcBCgoKDQwNGg8PGjclHyU3Nzc3Nzc3Nzc3Nzc3Nzc3Nzc3Nzc3Nzc3Nzc3Nzc3Nzc3Nzc3Nzc3Nzc3Nzc3Nzc3N//AABEIAFoAiAMBIgACEQEDEQH/xAAbAAEBAQEBAAMAAAAAAAAAAAAABwIBBQMEBv/EADMQAAECAgcGBAYDAQAAAAAAAAABAgMRBAUTFVWU0RczU3KSkwY1dLISIyVCUWEHIbEi/8QAGwEBAAMAAwEAAAAAAAAAAAAAAAIDBQEEBwb/xAAnEQABAwMDBQACAwAAAAAAAAAAAQJRAwQTERIUFSExU5FBcQUiMv/aAAwDAQACEQMRAD8A/HwobLJn/DFX4U+1DVnD4bOlBC3TOVP8NH31KkzYnZPBj1Kj0evdfJmzZw2dIs2cNnSaBPEyCGR8qZs2cNnSLNnDZ0mgMTIGR8qZs2cNnSLNnDZ0mgMTIGR8qZs2cNnSLNnDZ0mgMTIGR8qZs2cNnSLNnDZ0mgMTIGR8qZs2cNnSLNnDZ0mgMTIGR8qZs2cNnSLNnDZ0mgMTIGR8qfHFhssnyYxF+FftBqLuonIoM68YzenZPhoWj3bF7r9ELdM5UNGYS/KZyoamTp/yVmjURaifTNqubvXv+QBMTJ9Us/an0r3pIAmJjqln7U+jekgCYmOqWftT6N6SAJiY6pZ+1Po3pIAmJjqln7U+jekgCYmOqWftT6N6SAJiY6pZ+1Po3pJmLuonIoEVflROVQdG6v7V79UqIaVm5NimIW6ZyoaMwt0zlQ0ebu8mPV/2v7AAIlYAAAAAAAAAAAAAAAAAByJun8qg5E3T+VQX0vBp2Sf0X9iFumcqGilVb/FsClVdRKResVtrBY9UsU/qbUX8n2dktHxaN2U1Jra1VXwVvsqyuVdCWAqeySBi8bspqNkkDF43ZTUcSrBDg1oJYCp7JIGLxuymo2SQMXjdlNRxKsDg1oJYCp7JIGLxuymo2SQMXjdlNRxKsDg1oJYCp7JIGLxuymo2SQMXjdlNRxKsDg1oJYCp7JIGLxuymo2SQMXjdlNRxKsDg1oJYCp7JIGLxuymo2SQMXjdlNRxKsDg1oJYCp7JIGLxuymo2SQMXjdlNRxKsDg1oJVE3T+VQUysv4tgUWrqXSL1iusoL3ysk/uTVX8gsZb1Gp3Q79rbVGMVFQovh/yOrvSwvYh6Ejz/AA/5FV3pYXsQ9BDUNBRISOgA5ISOgA5ISOgA5ISOgA5ISOgA5ISOgA5ISOgA87xB5FWPpYvsUDxD5FWPpYvsU6RUsZ4M1Av0KrvSwvYh6CKRCg1xWjKBR2srKmNakNqIiR3IiJ8Kfs+a+62xSm5h+pzqSWkuvktUxMit91tilNzD9RfdbYpTcw/UanGJS1TEyK33W2KU3MP1F91tilNzD9RqMSlqmJkVvutsUpuYfqL7rbFKbmH6jUYlLVMTIrfdbYpTcw/UX3W2KU3MP1GoxKWqYmRW+62xSm5h+ovutsUpuYfqNRiUtUxMit91tilNzD9RfdbYpTcw/UajEpapiZFb7rbFKbmH6i+62xSm5h+o1GJSteIF+hVj6WL7FBH6dXFaPoNJa+sqY5qwnIqLHcs0+Ff2CCqWso9vJ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3560" name="AutoShape 8" descr="data:image/jpeg;base64,/9j/4AAQSkZJRgABAQAAAQABAAD/2wCEAAkGBwgHBgkIBwgKCgkLDRYPDQwMDRsUFRAWIB0iIiAdHx8kKDQsJCYxJx8fLT0tMTU3Ojo6Iys/RD84QzQ5OjcBCgoKDQwNGg8PGjclHyU3Nzc3Nzc3Nzc3Nzc3Nzc3Nzc3Nzc3Nzc3Nzc3Nzc3Nzc3Nzc3Nzc3Nzc3Nzc3Nzc3N//AABEIAFoAiAMBIgACEQEDEQH/xAAbAAEBAQEBAAMAAAAAAAAAAAAABwIBBQMEBv/EADMQAAECAgcGBAYDAQAAAAAAAAABAgMRBAUTFVWU0RczU3KSkwY1dLISIyVCUWEHIbEi/8QAGwEBAAMAAwEAAAAAAAAAAAAAAAIDBQEEBwb/xAAnEQABAwMDBQACAwAAAAAAAAAAAQJRAwQTERIUFSExU5FBcQUiMv/aAAwDAQACEQMRAD8A/HwobLJn/DFX4U+1DVnD4bOlBC3TOVP8NH31KkzYnZPBj1Kj0evdfJmzZw2dIs2cNnSaBPEyCGR8qZs2cNnSLNnDZ0mgMTIGR8qZs2cNnSLNnDZ0mgMTIGR8qZs2cNnSLNnDZ0mgMTIGR8qZs2cNnSLNnDZ0mgMTIGR8qZs2cNnSLNnDZ0mgMTIGR8qZs2cNnSLNnDZ0mgMTIGR8qfHFhssnyYxF+FftBqLuonIoM68YzenZPhoWj3bF7r9ELdM5UNGYS/KZyoamTp/yVmjURaifTNqubvXv+QBMTJ9Us/an0r3pIAmJjqln7U+jekgCYmOqWftT6N6SAJiY6pZ+1Po3pIAmJjqln7U+jekgCYmOqWftT6N6SAJiY6pZ+1Po3pJmLuonIoEVflROVQdG6v7V79UqIaVm5NimIW6ZyoaMwt0zlQ0ebu8mPV/2v7AAIlYAAAAAAAAAAAAAAAAAByJun8qg5E3T+VQX0vBp2Sf0X9iFumcqGilVb/FsClVdRKResVtrBY9UsU/qbUX8n2dktHxaN2U1Jra1VXwVvsqyuVdCWAqeySBi8bspqNkkDF43ZTUcSrBDg1oJYCp7JIGLxuymo2SQMXjdlNRxKsDg1oJYCp7JIGLxuymo2SQMXjdlNRxKsDg1oJYCp7JIGLxuymo2SQMXjdlNRxKsDg1oJYCp7JIGLxuymo2SQMXjdlNRxKsDg1oJYCp7JIGLxuymo2SQMXjdlNRxKsDg1oJYCp7JIGLxuymo2SQMXjdlNRxKsDg1oJVE3T+VQUysv4tgUWrqXSL1iusoL3ysk/uTVX8gsZb1Gp3Q79rbVGMVFQovh/yOrvSwvYh6Ejz/AA/5FV3pYXsQ9BDUNBRISOgA5ISOgA5ISOgA5ISOgA5ISOgA5ISOgA5ISOgA87xB5FWPpYvsUDxD5FWPpYvsU6RUsZ4M1Av0KrvSwvYh6CKRCg1xWjKBR2srKmNakNqIiR3IiJ8Kfs+a+62xSm5h+pzqSWkuvktUxMit91tilNzD9RfdbYpTcw/UanGJS1TEyK33W2KU3MP1F91tilNzD9RqMSlqmJkVvutsUpuYfqL7rbFKbmH6jUYlLVMTIrfdbYpTcw/UX3W2KU3MP1GoxKWqYmRW+62xSm5h+ovutsUpuYfqNRiUtUxMit91tilNzD9RfdbYpTcw/UajEpapiZFb7rbFKbmH6i+62xSm5h+o1GJSteIF+hVj6WL7FBH6dXFaPoNJa+sqY5qwnIqLHcs0+Ff2CCqWso9vJ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3564" name="Picture 12" descr="http://images.myshared.ru/350143/slide_11.jpg"/>
          <p:cNvPicPr>
            <a:picLocks noChangeAspect="1" noChangeArrowheads="1"/>
          </p:cNvPicPr>
          <p:nvPr/>
        </p:nvPicPr>
        <p:blipFill>
          <a:blip r:embed="rId2" cstate="print"/>
          <a:srcRect r="-313" b="9999"/>
          <a:stretch>
            <a:fillRect/>
          </a:stretch>
        </p:blipFill>
        <p:spPr bwMode="auto">
          <a:xfrm>
            <a:off x="0" y="1714464"/>
            <a:ext cx="7643866" cy="5143536"/>
          </a:xfrm>
          <a:prstGeom prst="rect">
            <a:avLst/>
          </a:prstGeom>
          <a:noFill/>
        </p:spPr>
      </p:pic>
      <p:pic>
        <p:nvPicPr>
          <p:cNvPr id="23554" name="Picture 2" descr="http://rkomi.ru/content/412/%D0%93%D0%95%D0%A0%D0%9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15140" y="0"/>
            <a:ext cx="2190750" cy="2552700"/>
          </a:xfrm>
          <a:prstGeom prst="rect">
            <a:avLst/>
          </a:prstGeom>
          <a:noFill/>
        </p:spPr>
      </p:pic>
      <p:pic>
        <p:nvPicPr>
          <p:cNvPr id="23562" name="Picture 10" descr="http://blender3d.org.ua/gallery/iwe/upload/005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3556025" cy="20002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Флаг  РОССИИ</a:t>
            </a:r>
            <a:endParaRPr lang="ru-RU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4660903"/>
            <a:ext cx="8229600" cy="2197097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</a:t>
            </a:r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Белый цвет – </a:t>
            </a:r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наше </a:t>
            </a:r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Отечество</a:t>
            </a:r>
          </a:p>
          <a:p>
            <a:pPr>
              <a:buNone/>
            </a:pPr>
            <a:r>
              <a:rPr lang="ru-RU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</a:t>
            </a:r>
            <a:r>
              <a:rPr lang="ru-RU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Синий цвет – Верность</a:t>
            </a:r>
          </a:p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Красный цвет – Отвага, битва за веру</a:t>
            </a:r>
          </a:p>
          <a:p>
            <a:endParaRPr lang="ru-RU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Picture 2" descr="http://swetlanka.ru/wp-content/uploads/2009/08/ru103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0298" y="1214422"/>
            <a:ext cx="4214842" cy="316113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Где можно увидеть изображение герба и флага России? </a:t>
            </a:r>
            <a:endParaRPr lang="ru-RU" sz="24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8674" name="AutoShape 2" descr="data:image/jpeg;base64,/9j/4AAQSkZJRgABAQAAAQABAAD/2wCEAAkGBhQSERUUExMVFRQWFhoaFxgYFx0aGBoXGBYZFx0XGBkaHCYfGBsjGhccIC8gJCcpLCwsFx4xNTAqNSYrLCkBCQoKDgwOGg8PGiwkHyQsLCwsLCwsLCwsLCwsLCwsLCwsLCksKSwsLCwtLCosKSwsLCwsLCwpLCwsLCwsLSwsLP/AABEIAL0BCgMBIgACEQEDEQH/xAAcAAABBAMBAAAAAAAAAAAAAAAFAgMEBgABBwj/xABNEAABAwIDBQQECgcECgIDAAABAgMRACEEEjEFEyJBUQYyYXEUgZGhByMkQlJzsbLB0RUzcpLh8PElNGKCFkNTVHSio7PS02PCNVVk/8QAGgEAAwEBAQEAAAAAAAAAAAAAAAECAwQFBv/EAC4RAAICAQIEBAUEAwAAAAAAAAABAhEhAxIEMUFRE2Gh8CJxgbHhBSPB0RQykf/aAAwDAQACEQMRAD8APfAwPkz31w+4Kt3anApewym1v7hKlJleYJ52TJPM1VvgaHyNz64/cRVk7XMYVTA9MVlaC0kXPevAGUE6TPhWYBRtxDSW0KWAbITnUMyyBoJMqVant8nNlzDNE5ZGaNJjWPGhu0ezrGIUytYJ3JzNwYHI36iw9lKR2caGLOL4t6UZNeGNJjrAAoAJBwSRIkRIm4nSRyrEOA6EGDBgzccrc6G4Hs401iHsQnNvHrKk2HkPUPZTWzOybOHZdZbKwl4qKjN+IRbpamAYzCJkREzyjrPStigyeyjQwRwYUsNkRIPFdWb7eVa2j2TQ7hG8KHHEIbyQQeIhHI9f6dKQBsCt0J2j2f3ruHc3zidwZCUmy9Dxde7WO7AKsajFb5zhQUbv5pmfznTUCgAtWRQnCbDUjFu4gvrUlxISGieFMRpy5dOZrWydgFhzEL36179WYBRkIN9Pb7AKAC8VuKBbH2A61hnGXMS44tZXDhJzJChFiST466mktdm1pwBwqcQvOUkb0k5hJzQIMgconSgA9FbIqvbU7OPOMMNN4txCminMu+ZzKAOKDfrf1zUraWyHXMSw6jEKbbbnO2NFz1vHhceVABaKFNelemKnJ6Ju+G3Hnt6zz8NKSrYzpxwxHpCt0G8u5vlnrrGt5ibVvZmynkYp91zEKW25GRo6IGtuQ5i2tABesoBgNi4lCcVmxZWp0ktE6NSDBE6aiwEcIpWF2Zi04AtHEBWKykB03gkyLkSYFpImmAdArKr+L2XjVYJDScSE4kRndjWCSQLeQmLx40/trC4tXo/o7qE5VjfZgOJNpgQfGwjXW1ABkisoRtLB4lWKYW08EMIneoi69fDyHhrWKRi/Tgczfoe7uIGfPGuk6+MRyoALEVkUI2Q3iw/iDiFNlkqG4CQJAvradImZvTewxjg096SWlO5lFkJsmIsFQBaY8YoANxWqBYBzHHBKLqW04yFZIjL/AISQJE6+6k4vEY5GBSUobdxggKGidTJAkCcsdOdAFgitRQTbi8buGjhg2HiU70KukDLxATyzc9Yp3bDmLDrHo6Wy2V/HlXJFu7e1p9cUgCsVlCDiMX6dk3aPQ933/n548+toiI8a3szE4tWJfS80hOHTG5UDxKvzueV9BFABU1zvGfCC8lxYGzcSQFKAM6gEie4ftNWnYmLxikvnEstoUlStyEnvJgxmubTF7G5tVTVtbbU/3TD+/wD9lMCT8Dv9yX9er7iKP9rtoMNNN+kMqeSt1ICQmYP0iOcdOdA/ggT8gJ6vL+xIqxdo8e80GtwwHipwBU6JTzPgfHl0NIAo65lTIqMdokchTm0FwgmghxNUkS2Fv0oegpP6XP0ffQlL886ebNOkKwmNqH6I9tOI2iTy99QWkWqU014UUgtjjmLXHCEz4z+FQsRtl1GrQjqCSPstRJDdLLciokuzNIuuYER2qPNA9p91qdHaUaZPf/Cp6NlNTJQkk+FQcZsRGaRAB5cp8OlZbZ9zTdDsKR2iBPd99ODb4+ifb/CpeDwiUJASKD7U2WouFSEkg3t1/rQ96QLY2EEbZB+afbTidrD6J9tVxCiDCpBBgjxqcgipU2W9NBf9JDoaB7JaYTjcS828XHVQlxAUCER19keFxUwSdBQ3YTmGcxGIDKcrqFQ6ckBRlWh53npVqTIcUiy+njoaV6aOhqEWSOVudSA2I0ppslpDwxY8a36SPGm0IEUNe2wylZQpYChIIJ0jKfsUPf0p2xUgscWB19lJGMTQsbbYInfNxe+YRYgH7R7aU5jmQopK0ghIUegSdCToJ5UrY6QS9NT191bGMTQtWLZFy62OnGOvnWDGN5gneIn9tM6TpNFsKQW9ITW9+KHHFtgTnTp9IfnTjboUAQZB0I0PkaNzDaTDiEjnWDEJOhqMUTrSwkU7YqQ6cQkc/cawYhJ5/bTRakRFMow8KHSaLYUiY4DBy6wY8+Vc4XsPbsn5UjXw/wDVXRMUiUKGbJKSM0xlseKeUa+quYf6G4T/APaqPjv0X8e9Vkhz4JB/ZyfrHPtFH+0CMUUoGEUhKt4M5WJ4BqBI9vPyoH8FA/s1v9tz75o32j2a4+2hLeIVhyHEkqSYKo+ZynrHhzpACvhLxKkYMKQopUHUwQYOiq50x2xfT3iF+JEH2iJ9dX74VD8jT9an7qq5JFax5Gcy6YPtqk99Kk+XEJ+2KsuzdttuRlcSSeUwZ8jBrlSaeRWqhZi50dtw74Prqe0REVx7A7YxLXdUsjooZh7/AMKs+ze3ahG8bI8U6fum/vpvQl0Ba8ep0FNLFAtn9qWXDAWJ6K4T7/wouMSDzrnlFp5OhSUsofFM4wcM9KwO0tUEVJQjCq4ad51CYdAMTenn3RYgjWKdCIu0tm5jmT3ufj/GoTOz3ImOXl7qNLXW3FcJ8jWT008mim1gEYd2oezdqZ8Q+2GFNhBHxh0cOnS3vt0pbC7+r8aawWNeW+6HG0pZGXdqBlSjzJ/pbxrNM1kshbEY4NoKiCQBoLnloKGJ7atZiMq0wQJUAJnzOvh4UTbaJvFKUr11dkNAwdqEKQpwBeULy6Ce7mkXiI9c21od+nMOsS+3lMk6/STeTIvlTCh6iKm4/auIQ4UoYCkcMKk89dLn2VDd2ziCIVhAoW8rzIg9OdAqEYFWBXmAZMJQpZkKjKkwR3rn8KlObYwalmQvMITIzJMJJA5g8OWeota9Lwu13lOIT6PlRPEdBBMXkTaZtY+qpJxGfOV4UcKglJUAZSpRSV2STEAGwJuKaEyDh8bgARkQpBUhRsFJzISSTN7ibifVTjbWDWlwJlASErcsdFLSTzN5QAeYpTm1FFPFgVZJSSkpveFZgMsGCDYnkJiaT+nN3IbwK0iCbIAKuI8kpMn50GOfhNCG04bAKS44SpaWwmbqOUK4QEj1R1F9Kdb2lhmo3cxASIQq4ggQY4u4R5pp1T68iSMMk5s5eSUAEhtQAtJubkDi/Gmnse0pKs+DEXnhuYAMphEkKHd0zAGY0I1YXQ+O07ESXIEgA5VCSTEaazIPQ2qSduMBWVTuUyRCkqFxY6jSeelM7PxTLi8vom71uptIEpywnS5g/wDLU9jZOHQeFpCdPm/nSpBY2jtHh8wTvkkqMAXvNhyomvl51HRsxmQQ0gEGQQkTPWfUPZT6tR50xDePbQppwOxuyhWedMmU5pjwrkLn6EkwVETaz2nsrsL6gEqKhIAMgCSRGgHPyrjz/bLA5lRgoEmAWm5AnQ3qhFz+Cz/8a1+05/3FVP7V4HDOHDnEu7vK8N2JjMu1rDwF7R1FQ/gwTGzWf85/6iqn7exeFD+GaxCc7i1yyMsgKEcRPK8daQwN8K/90R9cPurrlKRXWfhQZK8O2AR+sm/gk/nXMDs5Y5A+R/OqWpFYbK/xtWa3Ri2hlIqQ0KQWiNUkeelPNV36DTdo87XhKOJJo7FgMKXSuXXkhJSkBK4AG6QdIPMmpn6HP+8P/vJ/8aTsbV762PY2gVrG7eQ2FwCVIUExpKlC0E6jqfCvK+Hmz3f3HLbBdF0XZCjsc/7w97UH/wClaTs1UkDEuyNR8WY8+C1QcL2nkgLyIHEFmbBQnLaZixn1dahbL2nkdLilK40kqzBMKypFkRzzzbpreo3xxRuuH1qlurHknfp7wHRstf8AvLvsR/4Vn6Nc/wB5c/cb/wDGhp7VkZZQLDjAMwZM5VaECB5zygmjrWMQpSkAypIBUOmbT7KuLjLkYasdfTzJL/i/oqHazFOtMYhO9USkswqAkgLKswlIHSqXsTba2FSm4PeTNj/Edatnb9XxWI+sw4/5VGuf4dVdvCJNU/M8z9QxJSXZP0R1js32pRi05kgpKTlUk3InQyLEH8KP5uFXgD9lcU2Ftw4R9SgkKBsUzEiZBB6irQO3bz2IZQ2kNtqISsWUTJ6kWt0FRLTdOugR1E2vMsCBF4/mKY2bh8Qlx0vOBSFK+KTljIm/ONNOulTGE6afz4UxsTZaG3HnEvF0uLlQKgpKFCeEQbG+nlXCjtbJmOYU4kBJFjcFSkg8JAMpvIJBjwpGFwOKC0FbyFoB4+GFEQbaa6Gbae0lNqVaNatGbAzuBxZkpcTPumdQN35c9JF5mog2djydW06m5CtQLCE8jMT151Jb7Ok5s7yuIk8IiCrvEcR5QKTj9lTlT6SW0obSmc0KJGbvcQEKETzMaiKeBZHnNmYkNwlxO8zEyQIiLCAnSdefjUNtnG8lN2tB0jmTAGnLw8b06rs8qSk4wpUeIAquBAEwV3EJ+2kf6NOTbGEC2pkmxgnj14h4WFFDskMs42RKmvGf81hHLu311pWHOPgyGc3KIiZGpKpiJ0Ez4UwrYDyiZxpBlRhOgSbaFUiPdT+K2S+pRUjF5E5UCL/NiVa2Jj1zFNEsl4VeMLqc6Wg1Jzc15ZMHWASINpj21GxWMxyV5UoQqQSLQnUCCrN6xrPhrWDZOKkTirdEg3gg3k2mIt1NKf2Tid0Al9RcSlXFMZlEgibxoCI0vTbENtY/GqJ+JTYc0wkkWIBznU3BjTrS14/FgSWEqvYCASINyc5CTmgReReRoG07HxmYfKIAItc2BJIJIvrE84GlWI4bxoArw2liwbMJI1IBggzZJlfSTPlajGBeWpKC4AlZ7yRcA30NSgwBWZLg0Uws1inFJQpSU51BJKUzEkCQJ5Sa45jdu4wuLKsFCipRIvYkmRXYsZn3a93AcynIVaBUWJ8Jri20PTw64FuMlYWrMYHezGfm9ask6L8G4/s3D/sq/wC4qp22NrBrEYZHo6nS6ogOATutBOh69RYGonweojZuG/YPvWo0Q2m5iQ8wGEoLRJ35VrltGW/n64pFdQL8In6pr9s/dqiVe/hFPxbX7avu1Qwa4Nf/AGPp/wBOdaMfr9xwUptgKUJANx9taTT2GTxp/aH21z208Hr1GUakrOm7MVAfPR5Z66JTVVVjciWyUBUkqUDNxGY97rbQkSBGpTVq2WiQ/wBC85+AqmYnDmCCBLYKVCBPGBBgAGR0voYJrs1LSX1PA4JRc5p+X2aCadnlxLj+ZC81ikyFAm/eB1ANheRFPjBrKWkLy/FL3cKHAVZScwKIOXJEDmTfrQk7QEieHLfvWzJRY2IVYgQItmN6bwmOzJcQvUjPmzkFSgUwQCcpMXv+EVnuR2PS1K+2OXT0Jm0GRh86Pi3CoyQEmAU8YKgTciTa9iJ6UR2FivlANwHG4iTEjiAiIJidTJlRMWFV19zekQCSCY5qJKQm4zHmASSdSfKrD2bw2Z4KEZW0QSBqpQiJtoLxcaU4O5YI4mCjovfzp3/H8Aj4QFfE4j/iGf8AsmufMGuj9uGQtp8f/wBDfuY/jVPwmGCRbXma6lxK0VjmeSv02XFzVuo0s/RAbFd6eoFFdg3fajXOPdc+6mdq4WQFDUaxrFO9mQfSGpBjN0toeddWnxC1IuXK7PO4rgJ8PqLT51WfI6awv+b/AMj+NQ+y7OGTvU4UzDnxlzZelpGljBHjU7DKiJj+v2ioOwNoNr3pbYUzCzmKhGdWuaRr/GuFcjaXMJ47aDbOXeKsqeXQpHq7w1pR26wG0LMhLgJHDcBJAMjUXIFOpUDqAfMdaV6G0uPi0HLYSkGIM26CatGbsYR2hZieM8RTOQ2UBdPnQzH7RwL6lF2xCQM1wYGaUm1ok2528KsAwyNMiLiO6NBaNNIOlIXgkckI8so/KqsmgNiXsK8SAVFTaAoiFTkbhWW4ESkesKPWopZwqgoyptV8zYCiEnUSnLMCJtA4T0o2jCJTohItFkjQ3i3KabOxmVd5pOgEcrAiw0HeV+8aW4e0hYFGDaJWl0ggcSjMXSlBV3dYifGZE01hNl4EhW7dUQgFRuTlzGSYKbnlBmJ5TRZvYbBABbSY5m57xUZOp4iT66lO7MZgp3YAVEgWnLETGulVZIDYwWEStstvuIWICTJM5rgEFMEGdLDrRz9NsTBdSDmKYn5yblPmKjs7IZTENp4TI5wQZBk3tWHYbClFRaTmJJJvMnUyDRYUSztthOryB5q8M32XpzEbTaQYW4lJjNcxY2m9Q07Bw4/1Sb2MyZABESTMQdKXi9iMOKzLSVG2qlRwiBaYtrOs07FQtzbrABh1JiTAIJgGCYnQfhUtCpgj+tQXdgMKMltJJ873KuvUmprLISABoBAvNh50AM7Vwq3GXENuFpakkJWNUnqK4xtHYr6XnEnFOKIWoFX0iFEZteetdj2602rDPJeWW2ighawYKU8zNcKxmEwiXFhDylICiEnNqkEwdOYqhHYuwg/s7DfVD7TUnF4HEqxbLiH8uHSkhbX01X9vK/LL40z2IT/Z+G+qTTm19lMu4nDLcdyuNklpGcJKjYm2qtOVIfUEfCMDu2v2lfdFUVNdQ7VbMS82kKmypt+yaqieyiSdVDXmDXJqxuR7PCcVGGmkyvJqVgR8Yj9pP3hVgT2MSdFq935VIw/YqFBQcsCDdPQzyrHwpHor9R0apssuxhZ369z71Q9qbPbL6VOCEuJylQOUhSQY4hyKVEdLCpuxhwufXOffpe1tn75sptOonSYIvBBi9dtXE8NamzXdulyKltCN5kRASFKmSd6SeDVYOuaRaL60y9giElSXExEiyIhZ5wnmRAmNDymiO0tjBFsqxKUDMO7mJhajzEJJtYRUZDLYUjISSqM4SSTJUokReYhPrCYNcjjnJ7mnqpxTjn6WYtxsNFxfE4Vd1K8qCSAo6aRmULE39UW/Z6kFtJbACCLAe/30JwnZxC2kZi6gwSU5iO8eaTISYiYo3hsOltAQkQlIgCunTi1lnkcZrac1ti3ab+XvsUjtj3Hf+JH/AGE1UmxVt7Ydxf8AxJ9zKaA7I2M5iFZW02GqjZI8z+Fcuqm5Uj2OE1IwgnJ0vwQ4qZsRnNiGhMSsfbW9q7JXh3MiwJIkEaEdRT3Z5Pypn9sVlGLUqZ2as1qaMpRd4f2LxiNmqTcDNHSB6r9etD+z7j2ISd60GFhShlmbC0+cz7KsqnLxlJ9VqHdn28Qne+kuJWS4S3lAEI5AkAfzzr0dqPi97H07Jj53tFIWypHK3Uf0tRSkupkECPXp66rYugt76gvf040AaQ5hFJ6R51gUR/PjWfzL+Q/ugacDQi9R0O/z+NPJVVIlityOtN4zCFTaggwspISZ0MWPtrRtS21eNPAgajZz+ZBKxCUpCkgk5iAuTJ0uU6zOWo7LGLQE3QqAAoKJk3uoKi1vso/vKaW5Q6BWBwcYeTQjWZM21EaCfsophEqyDORmgTlmJ5xPKsCqcikMwqM0+jWmgm9PJAmqRLIHaPGMtYZ1eISVNBPGkJzEgkCI01POuHY9zDl1wtNgNlaijgV3Co5eXSK7ttrEFDDqw1vSlBIb+mQO7ofsrhu0ttOqecUWCglaiUT3SVE5dOWnqqyTsXYs/IMN9Sj7KRtdOE9MwxePyi+570a84Ea6TzrfYofIMN9Sn7K3tTajSMZhmlMFxxebI4Eghvkb6+caCl0AJ7QTKfXUNrBzRRaJrEpipcbZalSI7eFin0txW846it5h66pKibsFYXFJYK0OnJLilJUe6oLObXSQZEVK/TbH+2b/AHxUqRW8g6D2VNNcjZzhJ3JO/n+CInbLBNnm/wB8fnTzuIbbupSUT1IEn1604thJEFIIPIgEVCwOxkNlRIzSeHMJyo5IE6AXo+IF4TV5Xl3Hf0sz/tm/30/nW/0qzH61v99P5096Mn6Kf3RWvREfQT+6KPiJ/b7P0/oG4HBoeS4VoCkLdUpGYcoCQqDpMH1UTYw6UDKlISBoAIFORWU0qDU1HN+XYrHbjZSnEIcQCooJkAScp526Ee+gvZrs+6pxDpTlQlYPFIJg3gReug1kVnLRUpbjr0uP1NPS8JIyKE9m9lLZQ4HHziCpxSgo3yj6OvXly6UWoH2PwWFbac9Ec3iFOkqOaYXAtoOUedannhwp6UkLMXF6ZXi4URGlJRjCTpaptFUxOCUpxuXUhKpNgZj1+6pRAIuPVQ7YeNCmUm/EVHTkVE/jUv09MwZFCaBp2QSqCbEeBpaHKngJXexpp/DIHQVO0rcRw5NN70g02V9KVNTZdC96fGtgTSUzyp9DKo0oExKZrFOW6VteYcv59VKQ2pQtbzpiFBVOta+qmnGykTrTrU9KtEMZ2w86lhxTCAt0J4EqMAnx09k1wbarmIL7pcSgOFxZWBoFZjIF9Jmu8bYw7rjDiGXN26pMIX0PWvPm196nEPJW7mWHFhSo1UFEE+s3qyTufY4/IMN9Sj7op3GY3EDFMobZSphSSXXDqk3gC/lyMzypnsaPkGG+pR9lP41jEnEsqacSMOJ3ySBKukGJ94jxpAFaysrKAKkyps7QeZWkca0LuLKyNgge05v8vjScViDu8RiP9Y1igEnmENqQnKOgIUqRzzU/j9hPqeW6hKM2+bW2SuOFCcigrh+cPtqRiNiLO8aAG7eeS4pU90cJWmNSSU2ItxeFdm6OHfb8nNUs47/gCu5N44jLxHaCPmGMpi2aIEzpPOjOz8N6QHXCYWMSoA8wltQSE+RANupplzY78ucCYVi0vd8dxMW014ffRHA4Z1pxxCUAtrdLgXIsFQVJKdc0gxyv4RSnJVh5CMc5QFRslCfTMo/VCE66HDX9quLzFI2RhkuvIREJ9EbkgniIWkqPn82fOi3oDs4w5P136viF4byX6dab2Lstxp1sluEowwbJzJPHmzHnoTzo34efdBsysApnAfIlvJnMhalESbhp9RjX6Ejyip620qfwyxOV1x5VlGCkJ4efhPrqRgcI83g1ILUrK1ynMIKXFkkggxZKvdSsVgFoXhN22VpYCgYKRq3kEZlDnehztvPf7BtpLHb7gXBKARgyoqIJxGbiPEUhUA3voKxjEqGFw+dakoUH85zkS4ArIkqmdRYTcgU/s/Z7sYUFpfxDjpcEp1PEn53ELg0lGyH1MstqaUEth1ahKTmcJVu0jiv3pq21fP3khJ1y94LJ2fPyZkySS2kkkySSkEmT4miNQNiMqTh2krSUqS2kEHkUiOR8KnCuOXNnVHkjTigASdADPO0e+gfY3FYZxhSsI2W0bxUpIg5rX1Nojn4cqOKNqGdm9oLeaKlsFghagEHmB87Qa/hUlBNZtpUHauILbLirZsio8TFgKniqv24IAZ1krI9VibdYET51MsKyo5dDvY18brIbHUA6kSRPjpRnFkWzAxVd7LjjEZSBnkgCQOEpSI0FzarUpMiDUxzEqeJDeHQkXSffUVzZ5UonPPSZMeuetSUYJI5VGxLeVQyyPsptYyJPOBtWzFATmGlRUq/n8fKipx6eYNaLCF3Hrj8alxXQpSfURhGLTN/sqdUZASgxMTpW140DQE1awQ8sfim0OjModI94ptGNBMXFV/bGw3XMQp5rEFtQSgJBkJ0OvIz0INO0Ci3gtBrRqDsdt1LID5SXJJJTAGttLC1TEuA6GmJqgd2kwqHcK6hbu5QpMKckDKJGpNoOkeNeetoMZXXEpUVpStQCp7wCiAq1r6+uvQXaj0f0V30r9RAzxM6iIi8zEVwTHOsb1e7bO7zqycZHDJixEi0U0I7r2Q/uOG+pR90UrGbLKsYw76QUBCVAMzGfWTE3FxNjoK12UTGCw31Lf3BTOKw+EVtBpS3PlSUHIiT3eK5tEwVWJpdALBWVqt0ACO0ONW2GihRTmeQhUJCiUqmYBBva1QcBtHEOKLbh3a0M5ycokqUpQTIMgDKmSBzPKjmN2eh3LnngUFJgkcQ0NtYqJjkMKeCVLyuqQUgBRBUjUi3L3itoyVVRlJO7sg7I225ijAO7hlCzABla5HP5gy8r31p/DYt50vJStKVNZUDhBCl5ApRM3iTAiPXSgnDBYCV5FIAahBKbfNQbR5c72NYXcMFqIdyGJcAURIRwyqRNtCQR41TrovQSvq/UGr2+8FlIWCfSw13RZs6T/iN48qZRtRzepOaVHFqbNjlCYyg5c0ZiAeXKYogcLhIKt8YLqXScw/WHum40MWGlPNbHYISpLqiN/vAcySC6TGuW97RV7orp6EVJ9fUXs3GuvoDoUlKStQylMwhKimZ1zWnpy8ah7F7RqdbLilJ+KQpTiQmCe9GWTYQnW9zHKp6W2WlKSHsmqyjMkBOa5VBEgSZuYmoeE2Xhmykpf7iFC60cTazJz2umTY+NR8OcfLBXxYz8zBtpxKWlKyfKG1rEJ7q0thYBvxDLb1UzsHaa1PNJzSHMPnVJUYVIOVMqOme5IJtHlKTgsPAG/BDbZSiVp4ELGXNpe0AKVNqkbP2GhCmloWohtsoR3YKCZmQLnS9DcUn799ASk2Fq3Wqyuc3EuKMHLBMGJ0nlNDezrmJUzOLCA7mNk6ZeUxadfdRF5JKSEmCQYPQkWPtod2dwLzLIS+8Xl5ic56HlJuYv7aACk1Su2+JUp9llJMzMD2GfURVyW4BrzMes1z/tNxYpxSVaoQgFMkgqMHS9wCPI1GpyNNNZJ+yMdkdI0kwm/hlPrsD66ugNc0wWBIKWwbhaScoMACY1GpzadBXSEuA6fzNTpj1BwVlaBpvEPBCVKJACQSSdBA51qZC1pkRUdGDj5xpeEcJQkkgkpBJAgEkchNqdpUmO6GTh51Uf4U6hAFbprFYpLaStaglIEknSnVBY7lEzF6hYbFocW6lK0qggEAgxAv76qW2u3hWChgQkggqV3o0lKZ4fM38BQ/s82UKzgwqQZk38wDcGefXrWT1FeDRabrJ0X0flJjpTgAFDMLttJISuxMX+aZ8eR8KJ1omnyIaa5gztLtBLOGccW0XkgCWwBxSQOYNufqrz1tJ8KecUE5ApxRCYjKCokJgaRpXoftBi322FKwzQddEZUnS5EnUTA5SK877UeUp90rGVZcWVDWFFRJE+Bq0QehOzX9zw/wBS39wVDd2kwNpIaLCi+WjDsWCYJy+OmvImKmdnUxhMOP8A4W/uJpL+0HRjG2ksZmlIJU99E3t05D2+FT0KC1YKbceSnvKCfMgfbWIxCTopJ8iD9hoEOGqXj+z7xeKQgKC9+d4dAXcuXMYkFITaPDSrerEoBCSpIUdASAT5CZNLW4ACSQANSbCtITcORE4KXMrOGZW086taXSnMj5vCoJbSkuExbKQT+FMYjOpxat24M+FdSkFCrrWtS8gtrlPuNWljFIcEoUlY/wAJBHuNOxVeL1onw+llRcwznoyW8jqlBTJJKDwhJTKBa4TlJ9Y1JqRtfZKktKQzmKkkv5iDxOlYIAypgmx4fEVZyfCtFQo8Vh4ZVtouKWt1e7cGfB5AN2o8ZKjk01vULENKWleULynAoRISq6hPALayRPrFXZSwLkgViYGnn+NNatdBPTvqUnHMLUl4BK4OEaT3FSpSQeAcPUif61csEfi0fsp8OQpzNWwaic9youMNrsVWTSZrdZljeKbCkKCjlBSQSDBAIMkHlA50L7J4RhvDJTh3d61mUQqZuTceEdPzoniSnIrP3cpzeUX0vpQrsm/hlYYHCJKWsyhBBBzWmZJnleaAHtvYvIlI5lVvUPzIqmNKQ2t9WaYUOWis1gOve1qx9sH8gaJ0zK9sCJFVrDJCg4QESpapzTBIjLaes+yufUeTo01gJB9IWsFf+pSSL8PVU+v2Uf7PYrOkkXBAIPhEWqmKdKllRCRbIde5vNAP2Ptqz9jVy3cAECIHTMfyog8jmvhLLVV7d4taUIbBAbcJC/pcIzCD0MREXq0TVF7f42Xm2wSFJQpcjXiUEwPG1bTeDGCtlk7Lv5mBxZgCQJ1gEj7Rai+auf8AYnbwabeDyzCSki5UZMiBE+HtqLjO0r5fUpvOGyrhCkkASByHl76hTpFuFyZ0TEY1KElSjCQJNcw7Tdp04twQqGk9xPMn6ShNvwA8TTJwi1TmCyJ0vlm3JM3jlT6sEP8AYrJtcpVHnpJ9vOolNsuMFECstgnvD+Pt+3lR/ZcaGDbkogaxfXnA8zS8Ns7XhUbQbKA008qkhK0mVI16A6CAOVorM0CaGCpJSefiT+E6Ue2NilFASqcyRc9f41RsRiVAi6wroJEDym9HuxZ43JnujUk8/Grg8mc1gObdZfWypOGWEPGMqjEC4nUHl4V522kDvnM5BXnVmI0Ksxki3WvQnaTZwfw62y8WUmJWCBABBuSRY+dee8ezldcAlQC1DMbkwo3J6mupHMeiNhj5Mx9S39xNNrRifS0kKQMKGzmTAzFd7zr058tKXsL+7MfUt/cTTScC76aXfSPit3G56H6UcrjWkuQwH23xDRxGFbeSVt8a1ISCoq4cqQEi+tM7OxWAbLi2mCy+02tYS4lSVEBJ0BJBo5tnbfozzZcb+IUCC6ASUK5AgCyT+dAdsvI2i+yjDyoIS5vHMpCQFIyhMkCb8v40CHdjdlWn8HvXk533klZcJOYKVJTl6AWobgccrHeh4d1RKcq1u37+7UUpCuvd99Edk9q2sPgw06Sl9pJRuoOYqEhMWuDaoGBwCsCcHiHUkJCVpdgE5C4SoEgcr38qBhTGYJGDx2FUwkNpeKm3Epsk2EGOsn3VcQapOP2qjF4plTMuNYULdWsAhMhMhIJ58P8AMUWPaZSUyphQJBKbmFZUhSrqSCAEnUi8GKBFgmqztjCbzGgbht6MP3VqygS4b903tFGtm4/epJjKQSCJMgwDfMlJ0I5c6jbS2sllxMtySkSoagFYTGl7mYkUACNmbLAeSziSlzIwC2lV0SpxecpCu9lGVMm4HnUbCBKnEMqM4X0h4IBPCrKlJS3PNIUVwNDlonjtrtrSN7hguyVgHKoBCgo5iYOXuweVxeKdTjmVwwpkZMwSlJCcscUKCeQ4LETqOdqBkHaDLSFbttWVtb7SX0JshIKVGBHdzkJCgDzGk0nb7DLCHt0rdnI2VtpskJ3yfjCB3TEjxFEdn4vDqJwyWkgFBUU5U5TxZSCOZ0PkRU5rY7KUqSGUBKu8MogxpPWKBFcxJeefzhZQXcO/ugTAQkZAlauilSSTyBHSk7CKTicOpDK2gpp2SpeYOQEjMOImJuCQJBonittsGCtonMlSRITMEqBTBOh3d+QtNPbO2qy64lKUQpKDkJiABCVJQQbiw0tYUDCuKdyoUrKVQknKNVQNBPM6VA7N4veYdKtx6PJPxcRF9RYWOulTcW4oNqKEhSwk5QbAqiwJ6TUXYeJeWwlWIQG3b5kjTWx1MSPGgQB+EJwBDIOhWfZAn3VW2cUC5rHHAgCwgae2pXbjbyXnEtJSqWnFBRMXMpHDHjVdViilR85Hrjn6q555Z06eEWD0wZQpJHeV81JuF63B6m/hVj7Dv5m1dYT75/rXPzi+AJHKeYBuZPOx19tWPsjtkMoKSpAMDVQ8bCD0ilHDsclaoue0XiFR/h6eP8K51i8Tvn3ncwAgIAMgwAdYFrirJtPbwUlSkraUrLAAVcjmNbmCaqeIxghxKkKBckq0iFEEesevWm3Yoqggxs2CUrMkpBUAVCSCmDmMDkRbrUvD7vLJbdsJHGSB8WVnnroKF4baCScwzA8IlUqEJTlFgdLnrRfA4kCRHdk/9E6evl41JTMaxKBmhBAsSVukG4BjQ9R66mIdEA5I6w7pr1HgfZTYwSFHNBsAADMwEJIgaapApzD7NQoABFpkmFC8KTOnRRN6KCzGlTHA4JnVwG0T0saadx6SEFIWCtAX+siJOUDumSSPfU5rDBpxKtZkexM9OiQPVUJgBLbQzQoshKVAaEkmR4z9lOhGOKgrzhzhSMw3nUxawPPXwoz2cAC3QJtFyqSbkeq80FVhgWXEbxSyUSmZChcWnU3ot2eI9Ifjoge9Rv7aqHMmfIl9rDh/RVjFLKGSUhREyTmBAEAk6e6vPj4GZWWcsnL5Tb3V6C7WbRZZwylvtF1uUgoCQqSTaxIFee3TKiRYSeddKOZnobs3jEKwrELSTuW7BQnuJqMxgcMNoOOh2cSWwFN5hZHCM0eoe3xrz006RcEiDFreFP8ApKpPEqTaZMx49aVBZ6SZ2qysuBLqFFv9YAocP7XTQ+yt4baLS2t6hxBagnOCMkDUk6CK83NY5aZCVqTmEKgkSOhjUU41jVhGXOrIfm5jHsmKKCz0YcQyUB4qbyQCHCU5YNgQs/nTzuIQAMykgKIAkgZidAJ1J6V5sOMcKcmdWQfNk5eukxTru2HVJQhTiylHdBUSE8rA6acqKCz0YpSEwg5BmkBJgZrXAHO1YtpBMEJJykQQCcp1HXKfZXnXH7ffccS4t1alpPCZuki8p6XvatNdosQHS6HV70iM+Y5o6T0ooLPRWHabTIbCBFiEwI5wQNKUW0LmyVcjodDMeoiY6150Z2++lSlpecSpzvqCiCq83OppWz+0D7QcQ26pKVznAPekQSfGOetFBZ6COzGI/VNxr3RGmvsrDspkyd0i/wDhHOf/ACOnWvPie02ISzuA6vcwRknhgmSPbS3u0L6mUsKdUWkwUp5CJjxtNFBZ6EZwDaYytpEXEAWJEfZapFefMZ2vxSltFTqiWoUjztrGtPYzt5i1vJe3hSpAhISSEx4pm/rooLO5q2W0YJbFgQLaTMx43N9bmsY2Y2ghSUQQIGsAHwmJPXWuHjt5i0vqeDvGU5Yjggf4dJtr59aTge32LaU4sOZlOGVZpMHqkTCdaKCzumPbWppYaVlcKSEK6KIsaa2Nh3kMIS+veOgcSgNbmPdAnwriTfb3GIZU2HSQuZUokr4gJhRMj+JrSO3WL9H3G8OTSb5wJzRnmY5eVFBZ2V7sphlrUtTIKlHMSSrWdYmKbX2PwhJJZTJ8VfnauQPdu8W4hpJdI3MQUkgqygAZzPFpz6mpOL+EzFuONqzBO7VmyolKVaWWJuLR6zS2j3HUVdhsGT+p/wCZX50kdhMINGyP86vzrmY+E3GKfS7mAA4d2J3ZmblM3PjPIUnC/Chi0PreUQsKA+KJO7GndE8J8fE0bQ3HUVdicIRG7P76vzp17sjh1ggoNxE5jN+k1ynD/CnjEuOKzJUHLhKhKUdAgSI/GKXgvhWxaGVNqO8WqcrqjxJzDkAIMG4nrRtDczo4+D3CfRWf85rf+gOF5BweThrm6fhUxYYDUgrA/XG6+9PlpadaW/8ACti1NJQnIhaYlwCVKjkQZAm2nSjaG46P/oJhv/k/fNaPYRj5qnU+S/zFc8x/ws4pzJkCWshlWW+fSxzaDWw61t34XcSXkLCUpbSDmaGip5lRBIPl0pbF2Hvfc6M32LZEcbpgRdfL2UlfYton9Y95Z/4TVFa+FvEb+S2gtlIAb0gwOLPEnnbS9ScL8K7wddC2kLRqgA5SkToTBzevn7KNi7D3vuWs9g2jMvPn/P8AwqfsPs2jClZQtas8Tmi0T086pGzPhRfLD6nG0KWg8BHCBMwCIOaDTGG+Fd8YY5m0KeH+sNk682wBy8ae1C3Nl+7T7ReZZzMMb9ZWBk8DMqt0/GvPSyZNuddP2/8ACY83h2i2hKXHAgqUeJN0yQlEWk9Sa5WtRk+dUiW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8676" name="AutoShape 4" descr="data:image/jpeg;base64,/9j/4AAQSkZJRgABAQAAAQABAAD/2wCEAAkGBhQSERUUExMVFRQWFhoaFxgYFx0aGBoXGBYZFx0XGBkaHCYfGBsjGhccIC8gJCcpLCwsFx4xNTAqNSYrLCkBCQoKDgwOGg8PGiwkHyQsLCwsLCwsLCwsLCwsLCwsLCwsLCksKSwsLCwtLCosKSwsLCwsLCwpLCwsLCwsLSwsLP/AABEIAL0BCgMBIgACEQEDEQH/xAAcAAABBAMBAAAAAAAAAAAAAAAFAgMEBgABBwj/xABNEAABAwIDBQQECgcECgIDAAABAgMRACEEEjEFEyJBUQYyYXEUgZGhByMkQlJzsbLB0RUzcpLh8PElNGKCFkNTVHSio7PS02PCNVVk/8QAGgEAAwEBAQEAAAAAAAAAAAAAAAECAwQFBv/EAC4RAAICAQIEBAUEAwAAAAAAAAABAhEhAxIEMUFRE2Gh8CJxgbHhBSPB0RQykf/aAAwDAQACEQMRAD8APfAwPkz31w+4Kt3anApewym1v7hKlJleYJ52TJPM1VvgaHyNz64/cRVk7XMYVTA9MVlaC0kXPevAGUE6TPhWYBRtxDSW0KWAbITnUMyyBoJMqVant8nNlzDNE5ZGaNJjWPGhu0ezrGIUytYJ3JzNwYHI36iw9lKR2caGLOL4t6UZNeGNJjrAAoAJBwSRIkRIm4nSRyrEOA6EGDBgzccrc6G4Hs401iHsQnNvHrKk2HkPUPZTWzOybOHZdZbKwl4qKjN+IRbpamAYzCJkREzyjrPStigyeyjQwRwYUsNkRIPFdWb7eVa2j2TQ7hG8KHHEIbyQQeIhHI9f6dKQBsCt0J2j2f3ruHc3zidwZCUmy9Dxde7WO7AKsajFb5zhQUbv5pmfznTUCgAtWRQnCbDUjFu4gvrUlxISGieFMRpy5dOZrWydgFhzEL36179WYBRkIN9Pb7AKAC8VuKBbH2A61hnGXMS44tZXDhJzJChFiST466mktdm1pwBwqcQvOUkb0k5hJzQIMgconSgA9FbIqvbU7OPOMMNN4txCminMu+ZzKAOKDfrf1zUraWyHXMSw6jEKbbbnO2NFz1vHhceVABaKFNelemKnJ6Ju+G3Hnt6zz8NKSrYzpxwxHpCt0G8u5vlnrrGt5ibVvZmynkYp91zEKW25GRo6IGtuQ5i2tABesoBgNi4lCcVmxZWp0ktE6NSDBE6aiwEcIpWF2Zi04AtHEBWKykB03gkyLkSYFpImmAdArKr+L2XjVYJDScSE4kRndjWCSQLeQmLx40/trC4tXo/o7qE5VjfZgOJNpgQfGwjXW1ABkisoRtLB4lWKYW08EMIneoi69fDyHhrWKRi/Tgczfoe7uIGfPGuk6+MRyoALEVkUI2Q3iw/iDiFNlkqG4CQJAvradImZvTewxjg096SWlO5lFkJsmIsFQBaY8YoANxWqBYBzHHBKLqW04yFZIjL/AISQJE6+6k4vEY5GBSUobdxggKGidTJAkCcsdOdAFgitRQTbi8buGjhg2HiU70KukDLxATyzc9Yp3bDmLDrHo6Wy2V/HlXJFu7e1p9cUgCsVlCDiMX6dk3aPQ933/n548+toiI8a3szE4tWJfS80hOHTG5UDxKvzueV9BFABU1zvGfCC8lxYGzcSQFKAM6gEie4ftNWnYmLxikvnEstoUlStyEnvJgxmubTF7G5tVTVtbbU/3TD+/wD9lMCT8Dv9yX9er7iKP9rtoMNNN+kMqeSt1ICQmYP0iOcdOdA/ggT8gJ6vL+xIqxdo8e80GtwwHipwBU6JTzPgfHl0NIAo65lTIqMdokchTm0FwgmghxNUkS2Fv0oegpP6XP0ffQlL886ebNOkKwmNqH6I9tOI2iTy99QWkWqU014UUgtjjmLXHCEz4z+FQsRtl1GrQjqCSPstRJDdLLciokuzNIuuYER2qPNA9p91qdHaUaZPf/Cp6NlNTJQkk+FQcZsRGaRAB5cp8OlZbZ9zTdDsKR2iBPd99ODb4+ifb/CpeDwiUJASKD7U2WouFSEkg3t1/rQ96QLY2EEbZB+afbTidrD6J9tVxCiDCpBBgjxqcgipU2W9NBf9JDoaB7JaYTjcS828XHVQlxAUCER19keFxUwSdBQ3YTmGcxGIDKcrqFQ6ckBRlWh53npVqTIcUiy+njoaV6aOhqEWSOVudSA2I0ppslpDwxY8a36SPGm0IEUNe2wylZQpYChIIJ0jKfsUPf0p2xUgscWB19lJGMTQsbbYInfNxe+YRYgH7R7aU5jmQopK0ghIUegSdCToJ5UrY6QS9NT191bGMTQtWLZFy62OnGOvnWDGN5gneIn9tM6TpNFsKQW9ITW9+KHHFtgTnTp9IfnTjboUAQZB0I0PkaNzDaTDiEjnWDEJOhqMUTrSwkU7YqQ6cQkc/cawYhJ5/bTRakRFMow8KHSaLYUiY4DBy6wY8+Vc4XsPbsn5UjXw/wDVXRMUiUKGbJKSM0xlseKeUa+quYf6G4T/APaqPjv0X8e9Vkhz4JB/ZyfrHPtFH+0CMUUoGEUhKt4M5WJ4BqBI9vPyoH8FA/s1v9tz75o32j2a4+2hLeIVhyHEkqSYKo+ZynrHhzpACvhLxKkYMKQopUHUwQYOiq50x2xfT3iF+JEH2iJ9dX74VD8jT9an7qq5JFax5Gcy6YPtqk99Kk+XEJ+2KsuzdttuRlcSSeUwZ8jBrlSaeRWqhZi50dtw74Prqe0REVx7A7YxLXdUsjooZh7/AMKs+ze3ahG8bI8U6fum/vpvQl0Ba8ep0FNLFAtn9qWXDAWJ6K4T7/wouMSDzrnlFp5OhSUsofFM4wcM9KwO0tUEVJQjCq4ad51CYdAMTenn3RYgjWKdCIu0tm5jmT3ufj/GoTOz3ImOXl7qNLXW3FcJ8jWT008mim1gEYd2oezdqZ8Q+2GFNhBHxh0cOnS3vt0pbC7+r8aawWNeW+6HG0pZGXdqBlSjzJ/pbxrNM1kshbEY4NoKiCQBoLnloKGJ7atZiMq0wQJUAJnzOvh4UTbaJvFKUr11dkNAwdqEKQpwBeULy6Ce7mkXiI9c21od+nMOsS+3lMk6/STeTIvlTCh6iKm4/auIQ4UoYCkcMKk89dLn2VDd2ziCIVhAoW8rzIg9OdAqEYFWBXmAZMJQpZkKjKkwR3rn8KlObYwalmQvMITIzJMJJA5g8OWeota9Lwu13lOIT6PlRPEdBBMXkTaZtY+qpJxGfOV4UcKglJUAZSpRSV2STEAGwJuKaEyDh8bgARkQpBUhRsFJzISSTN7ibifVTjbWDWlwJlASErcsdFLSTzN5QAeYpTm1FFPFgVZJSSkpveFZgMsGCDYnkJiaT+nN3IbwK0iCbIAKuI8kpMn50GOfhNCG04bAKS44SpaWwmbqOUK4QEj1R1F9Kdb2lhmo3cxASIQq4ggQY4u4R5pp1T68iSMMk5s5eSUAEhtQAtJubkDi/Gmnse0pKs+DEXnhuYAMphEkKHd0zAGY0I1YXQ+O07ESXIEgA5VCSTEaazIPQ2qSduMBWVTuUyRCkqFxY6jSeelM7PxTLi8vom71uptIEpywnS5g/wDLU9jZOHQeFpCdPm/nSpBY2jtHh8wTvkkqMAXvNhyomvl51HRsxmQQ0gEGQQkTPWfUPZT6tR50xDePbQppwOxuyhWedMmU5pjwrkLn6EkwVETaz2nsrsL6gEqKhIAMgCSRGgHPyrjz/bLA5lRgoEmAWm5AnQ3qhFz+Cz/8a1+05/3FVP7V4HDOHDnEu7vK8N2JjMu1rDwF7R1FQ/gwTGzWf85/6iqn7exeFD+GaxCc7i1yyMsgKEcRPK8daQwN8K/90R9cPurrlKRXWfhQZK8O2AR+sm/gk/nXMDs5Y5A+R/OqWpFYbK/xtWa3Ri2hlIqQ0KQWiNUkeelPNV36DTdo87XhKOJJo7FgMKXSuXXkhJSkBK4AG6QdIPMmpn6HP+8P/vJ/8aTsbV762PY2gVrG7eQ2FwCVIUExpKlC0E6jqfCvK+Hmz3f3HLbBdF0XZCjsc/7w97UH/wClaTs1UkDEuyNR8WY8+C1QcL2nkgLyIHEFmbBQnLaZixn1dahbL2nkdLilK40kqzBMKypFkRzzzbpreo3xxRuuH1qlurHknfp7wHRstf8AvLvsR/4Vn6Nc/wB5c/cb/wDGhp7VkZZQLDjAMwZM5VaECB5zygmjrWMQpSkAypIBUOmbT7KuLjLkYasdfTzJL/i/oqHazFOtMYhO9USkswqAkgLKswlIHSqXsTba2FSm4PeTNj/Edatnb9XxWI+sw4/5VGuf4dVdvCJNU/M8z9QxJSXZP0R1js32pRi05kgpKTlUk3InQyLEH8KP5uFXgD9lcU2Ftw4R9SgkKBsUzEiZBB6irQO3bz2IZQ2kNtqISsWUTJ6kWt0FRLTdOugR1E2vMsCBF4/mKY2bh8Qlx0vOBSFK+KTljIm/ONNOulTGE6afz4UxsTZaG3HnEvF0uLlQKgpKFCeEQbG+nlXCjtbJmOYU4kBJFjcFSkg8JAMpvIJBjwpGFwOKC0FbyFoB4+GFEQbaa6Gbae0lNqVaNatGbAzuBxZkpcTPumdQN35c9JF5mog2djydW06m5CtQLCE8jMT151Jb7Ok5s7yuIk8IiCrvEcR5QKTj9lTlT6SW0obSmc0KJGbvcQEKETzMaiKeBZHnNmYkNwlxO8zEyQIiLCAnSdefjUNtnG8lN2tB0jmTAGnLw8b06rs8qSk4wpUeIAquBAEwV3EJ+2kf6NOTbGEC2pkmxgnj14h4WFFDskMs42RKmvGf81hHLu311pWHOPgyGc3KIiZGpKpiJ0Ez4UwrYDyiZxpBlRhOgSbaFUiPdT+K2S+pRUjF5E5UCL/NiVa2Jj1zFNEsl4VeMLqc6Wg1Jzc15ZMHWASINpj21GxWMxyV5UoQqQSLQnUCCrN6xrPhrWDZOKkTirdEg3gg3k2mIt1NKf2Tid0Al9RcSlXFMZlEgibxoCI0vTbENtY/GqJ+JTYc0wkkWIBznU3BjTrS14/FgSWEqvYCASINyc5CTmgReReRoG07HxmYfKIAItc2BJIJIvrE84GlWI4bxoArw2liwbMJI1IBggzZJlfSTPlajGBeWpKC4AlZ7yRcA30NSgwBWZLg0Uws1inFJQpSU51BJKUzEkCQJ5Sa45jdu4wuLKsFCipRIvYkmRXYsZn3a93AcynIVaBUWJ8Jri20PTw64FuMlYWrMYHezGfm9ask6L8G4/s3D/sq/wC4qp22NrBrEYZHo6nS6ogOATutBOh69RYGonweojZuG/YPvWo0Q2m5iQ8wGEoLRJ35VrltGW/n64pFdQL8In6pr9s/dqiVe/hFPxbX7avu1Qwa4Nf/AGPp/wBOdaMfr9xwUptgKUJANx9taTT2GTxp/aH21z208Hr1GUakrOm7MVAfPR5Z66JTVVVjciWyUBUkqUDNxGY97rbQkSBGpTVq2WiQ/wBC85+AqmYnDmCCBLYKVCBPGBBgAGR0voYJrs1LSX1PA4JRc5p+X2aCadnlxLj+ZC81ikyFAm/eB1ANheRFPjBrKWkLy/FL3cKHAVZScwKIOXJEDmTfrQk7QEieHLfvWzJRY2IVYgQItmN6bwmOzJcQvUjPmzkFSgUwQCcpMXv+EVnuR2PS1K+2OXT0Jm0GRh86Pi3CoyQEmAU8YKgTciTa9iJ6UR2FivlANwHG4iTEjiAiIJidTJlRMWFV19zekQCSCY5qJKQm4zHmASSdSfKrD2bw2Z4KEZW0QSBqpQiJtoLxcaU4O5YI4mCjovfzp3/H8Aj4QFfE4j/iGf8AsmufMGuj9uGQtp8f/wBDfuY/jVPwmGCRbXma6lxK0VjmeSv02XFzVuo0s/RAbFd6eoFFdg3fajXOPdc+6mdq4WQFDUaxrFO9mQfSGpBjN0toeddWnxC1IuXK7PO4rgJ8PqLT51WfI6awv+b/AMj+NQ+y7OGTvU4UzDnxlzZelpGljBHjU7DKiJj+v2ioOwNoNr3pbYUzCzmKhGdWuaRr/GuFcjaXMJ47aDbOXeKsqeXQpHq7w1pR26wG0LMhLgJHDcBJAMjUXIFOpUDqAfMdaV6G0uPi0HLYSkGIM26CatGbsYR2hZieM8RTOQ2UBdPnQzH7RwL6lF2xCQM1wYGaUm1ok2528KsAwyNMiLiO6NBaNNIOlIXgkckI8so/KqsmgNiXsK8SAVFTaAoiFTkbhWW4ESkesKPWopZwqgoyptV8zYCiEnUSnLMCJtA4T0o2jCJTohItFkjQ3i3KabOxmVd5pOgEcrAiw0HeV+8aW4e0hYFGDaJWl0ggcSjMXSlBV3dYifGZE01hNl4EhW7dUQgFRuTlzGSYKbnlBmJ5TRZvYbBABbSY5m57xUZOp4iT66lO7MZgp3YAVEgWnLETGulVZIDYwWEStstvuIWICTJM5rgEFMEGdLDrRz9NsTBdSDmKYn5yblPmKjs7IZTENp4TI5wQZBk3tWHYbClFRaTmJJJvMnUyDRYUSztthOryB5q8M32XpzEbTaQYW4lJjNcxY2m9Q07Bw4/1Sb2MyZABESTMQdKXi9iMOKzLSVG2qlRwiBaYtrOs07FQtzbrABh1JiTAIJgGCYnQfhUtCpgj+tQXdgMKMltJJ873KuvUmprLISABoBAvNh50AM7Vwq3GXENuFpakkJWNUnqK4xtHYr6XnEnFOKIWoFX0iFEZteetdj2602rDPJeWW2ighawYKU8zNcKxmEwiXFhDylICiEnNqkEwdOYqhHYuwg/s7DfVD7TUnF4HEqxbLiH8uHSkhbX01X9vK/LL40z2IT/Z+G+qTTm19lMu4nDLcdyuNklpGcJKjYm2qtOVIfUEfCMDu2v2lfdFUVNdQ7VbMS82kKmypt+yaqieyiSdVDXmDXJqxuR7PCcVGGmkyvJqVgR8Yj9pP3hVgT2MSdFq935VIw/YqFBQcsCDdPQzyrHwpHor9R0apssuxhZ369z71Q9qbPbL6VOCEuJylQOUhSQY4hyKVEdLCpuxhwufXOffpe1tn75sptOonSYIvBBi9dtXE8NamzXdulyKltCN5kRASFKmSd6SeDVYOuaRaL60y9giElSXExEiyIhZ5wnmRAmNDymiO0tjBFsqxKUDMO7mJhajzEJJtYRUZDLYUjISSqM4SSTJUokReYhPrCYNcjjnJ7mnqpxTjn6WYtxsNFxfE4Vd1K8qCSAo6aRmULE39UW/Z6kFtJbACCLAe/30JwnZxC2kZi6gwSU5iO8eaTISYiYo3hsOltAQkQlIgCunTi1lnkcZrac1ti3ab+XvsUjtj3Hf+JH/AGE1UmxVt7Ydxf8AxJ9zKaA7I2M5iFZW02GqjZI8z+Fcuqm5Uj2OE1IwgnJ0vwQ4qZsRnNiGhMSsfbW9q7JXh3MiwJIkEaEdRT3Z5Pypn9sVlGLUqZ2as1qaMpRd4f2LxiNmqTcDNHSB6r9etD+z7j2ISd60GFhShlmbC0+cz7KsqnLxlJ9VqHdn28Qne+kuJWS4S3lAEI5AkAfzzr0dqPi97H07Jj53tFIWypHK3Uf0tRSkupkECPXp66rYugt76gvf040AaQ5hFJ6R51gUR/PjWfzL+Q/ugacDQi9R0O/z+NPJVVIlityOtN4zCFTaggwspISZ0MWPtrRtS21eNPAgajZz+ZBKxCUpCkgk5iAuTJ0uU6zOWo7LGLQE3QqAAoKJk3uoKi1vso/vKaW5Q6BWBwcYeTQjWZM21EaCfsophEqyDORmgTlmJ5xPKsCqcikMwqM0+jWmgm9PJAmqRLIHaPGMtYZ1eISVNBPGkJzEgkCI01POuHY9zDl1wtNgNlaijgV3Co5eXSK7ttrEFDDqw1vSlBIb+mQO7ofsrhu0ttOqecUWCglaiUT3SVE5dOWnqqyTsXYs/IMN9Sj7KRtdOE9MwxePyi+570a84Ea6TzrfYofIMN9Sn7K3tTajSMZhmlMFxxebI4Eghvkb6+caCl0AJ7QTKfXUNrBzRRaJrEpipcbZalSI7eFin0txW846it5h66pKibsFYXFJYK0OnJLilJUe6oLObXSQZEVK/TbH+2b/AHxUqRW8g6D2VNNcjZzhJ3JO/n+CInbLBNnm/wB8fnTzuIbbupSUT1IEn1604thJEFIIPIgEVCwOxkNlRIzSeHMJyo5IE6AXo+IF4TV5Xl3Hf0sz/tm/30/nW/0qzH61v99P5096Mn6Kf3RWvREfQT+6KPiJ/b7P0/oG4HBoeS4VoCkLdUpGYcoCQqDpMH1UTYw6UDKlISBoAIFORWU0qDU1HN+XYrHbjZSnEIcQCooJkAScp526Ee+gvZrs+6pxDpTlQlYPFIJg3gReug1kVnLRUpbjr0uP1NPS8JIyKE9m9lLZQ4HHziCpxSgo3yj6OvXly6UWoH2PwWFbac9Ec3iFOkqOaYXAtoOUedannhwp6UkLMXF6ZXi4URGlJRjCTpaptFUxOCUpxuXUhKpNgZj1+6pRAIuPVQ7YeNCmUm/EVHTkVE/jUv09MwZFCaBp2QSqCbEeBpaHKngJXexpp/DIHQVO0rcRw5NN70g02V9KVNTZdC96fGtgTSUzyp9DKo0oExKZrFOW6VteYcv59VKQ2pQtbzpiFBVOta+qmnGykTrTrU9KtEMZ2w86lhxTCAt0J4EqMAnx09k1wbarmIL7pcSgOFxZWBoFZjIF9Jmu8bYw7rjDiGXN26pMIX0PWvPm196nEPJW7mWHFhSo1UFEE+s3qyTufY4/IMN9Sj7op3GY3EDFMobZSphSSXXDqk3gC/lyMzypnsaPkGG+pR9lP41jEnEsqacSMOJ3ySBKukGJ94jxpAFaysrKAKkyps7QeZWkca0LuLKyNgge05v8vjScViDu8RiP9Y1igEnmENqQnKOgIUqRzzU/j9hPqeW6hKM2+bW2SuOFCcigrh+cPtqRiNiLO8aAG7eeS4pU90cJWmNSSU2ItxeFdm6OHfb8nNUs47/gCu5N44jLxHaCPmGMpi2aIEzpPOjOz8N6QHXCYWMSoA8wltQSE+RANupplzY78ucCYVi0vd8dxMW014ffRHA4Z1pxxCUAtrdLgXIsFQVJKdc0gxyv4RSnJVh5CMc5QFRslCfTMo/VCE66HDX9quLzFI2RhkuvIREJ9EbkgniIWkqPn82fOi3oDs4w5P136viF4byX6dab2Lstxp1sluEowwbJzJPHmzHnoTzo34efdBsysApnAfIlvJnMhalESbhp9RjX6Ejyip620qfwyxOV1x5VlGCkJ4efhPrqRgcI83g1ILUrK1ynMIKXFkkggxZKvdSsVgFoXhN22VpYCgYKRq3kEZlDnehztvPf7BtpLHb7gXBKARgyoqIJxGbiPEUhUA3voKxjEqGFw+dakoUH85zkS4ArIkqmdRYTcgU/s/Z7sYUFpfxDjpcEp1PEn53ELg0lGyH1MstqaUEth1ahKTmcJVu0jiv3pq21fP3khJ1y94LJ2fPyZkySS2kkkySSkEmT4miNQNiMqTh2krSUqS2kEHkUiOR8KnCuOXNnVHkjTigASdADPO0e+gfY3FYZxhSsI2W0bxUpIg5rX1Nojn4cqOKNqGdm9oLeaKlsFghagEHmB87Qa/hUlBNZtpUHauILbLirZsio8TFgKniqv24IAZ1krI9VibdYET51MsKyo5dDvY18brIbHUA6kSRPjpRnFkWzAxVd7LjjEZSBnkgCQOEpSI0FzarUpMiDUxzEqeJDeHQkXSffUVzZ5UonPPSZMeuetSUYJI5VGxLeVQyyPsptYyJPOBtWzFATmGlRUq/n8fKipx6eYNaLCF3Hrj8alxXQpSfURhGLTN/sqdUZASgxMTpW140DQE1awQ8sfim0OjModI94ptGNBMXFV/bGw3XMQp5rEFtQSgJBkJ0OvIz0INO0Ci3gtBrRqDsdt1LID5SXJJJTAGttLC1TEuA6GmJqgd2kwqHcK6hbu5QpMKckDKJGpNoOkeNeetoMZXXEpUVpStQCp7wCiAq1r6+uvQXaj0f0V30r9RAzxM6iIi8zEVwTHOsb1e7bO7zqycZHDJixEi0U0I7r2Q/uOG+pR90UrGbLKsYw76QUBCVAMzGfWTE3FxNjoK12UTGCw31Lf3BTOKw+EVtBpS3PlSUHIiT3eK5tEwVWJpdALBWVqt0ACO0ONW2GihRTmeQhUJCiUqmYBBva1QcBtHEOKLbh3a0M5ycokqUpQTIMgDKmSBzPKjmN2eh3LnngUFJgkcQ0NtYqJjkMKeCVLyuqQUgBRBUjUi3L3itoyVVRlJO7sg7I225ijAO7hlCzABla5HP5gy8r31p/DYt50vJStKVNZUDhBCl5ApRM3iTAiPXSgnDBYCV5FIAahBKbfNQbR5c72NYXcMFqIdyGJcAURIRwyqRNtCQR41TrovQSvq/UGr2+8FlIWCfSw13RZs6T/iN48qZRtRzepOaVHFqbNjlCYyg5c0ZiAeXKYogcLhIKt8YLqXScw/WHum40MWGlPNbHYISpLqiN/vAcySC6TGuW97RV7orp6EVJ9fUXs3GuvoDoUlKStQylMwhKimZ1zWnpy8ah7F7RqdbLilJ+KQpTiQmCe9GWTYQnW9zHKp6W2WlKSHsmqyjMkBOa5VBEgSZuYmoeE2Xhmykpf7iFC60cTazJz2umTY+NR8OcfLBXxYz8zBtpxKWlKyfKG1rEJ7q0thYBvxDLb1UzsHaa1PNJzSHMPnVJUYVIOVMqOme5IJtHlKTgsPAG/BDbZSiVp4ELGXNpe0AKVNqkbP2GhCmloWohtsoR3YKCZmQLnS9DcUn799ASk2Fq3Wqyuc3EuKMHLBMGJ0nlNDezrmJUzOLCA7mNk6ZeUxadfdRF5JKSEmCQYPQkWPtod2dwLzLIS+8Xl5ic56HlJuYv7aACk1Su2+JUp9llJMzMD2GfURVyW4BrzMes1z/tNxYpxSVaoQgFMkgqMHS9wCPI1GpyNNNZJ+yMdkdI0kwm/hlPrsD66ugNc0wWBIKWwbhaScoMACY1GpzadBXSEuA6fzNTpj1BwVlaBpvEPBCVKJACQSSdBA51qZC1pkRUdGDj5xpeEcJQkkgkpBJAgEkchNqdpUmO6GTh51Uf4U6hAFbprFYpLaStaglIEknSnVBY7lEzF6hYbFocW6lK0qggEAgxAv76qW2u3hWChgQkggqV3o0lKZ4fM38BQ/s82UKzgwqQZk38wDcGefXrWT1FeDRabrJ0X0flJjpTgAFDMLttJISuxMX+aZ8eR8KJ1omnyIaa5gztLtBLOGccW0XkgCWwBxSQOYNufqrz1tJ8KecUE5ApxRCYjKCokJgaRpXoftBi322FKwzQddEZUnS5EnUTA5SK877UeUp90rGVZcWVDWFFRJE+Bq0QehOzX9zw/wBS39wVDd2kwNpIaLCi+WjDsWCYJy+OmvImKmdnUxhMOP8A4W/uJpL+0HRjG2ksZmlIJU99E3t05D2+FT0KC1YKbceSnvKCfMgfbWIxCTopJ8iD9hoEOGqXj+z7xeKQgKC9+d4dAXcuXMYkFITaPDSrerEoBCSpIUdASAT5CZNLW4ACSQANSbCtITcORE4KXMrOGZW086taXSnMj5vCoJbSkuExbKQT+FMYjOpxat24M+FdSkFCrrWtS8gtrlPuNWljFIcEoUlY/wAJBHuNOxVeL1onw+llRcwznoyW8jqlBTJJKDwhJTKBa4TlJ9Y1JqRtfZKktKQzmKkkv5iDxOlYIAypgmx4fEVZyfCtFQo8Vh4ZVtouKWt1e7cGfB5AN2o8ZKjk01vULENKWleULynAoRISq6hPALayRPrFXZSwLkgViYGnn+NNatdBPTvqUnHMLUl4BK4OEaT3FSpSQeAcPUif61csEfi0fsp8OQpzNWwaic9youMNrsVWTSZrdZljeKbCkKCjlBSQSDBAIMkHlA50L7J4RhvDJTh3d61mUQqZuTceEdPzoniSnIrP3cpzeUX0vpQrsm/hlYYHCJKWsyhBBBzWmZJnleaAHtvYvIlI5lVvUPzIqmNKQ2t9WaYUOWis1gOve1qx9sH8gaJ0zK9sCJFVrDJCg4QESpapzTBIjLaes+yufUeTo01gJB9IWsFf+pSSL8PVU+v2Uf7PYrOkkXBAIPhEWqmKdKllRCRbIde5vNAP2Ptqz9jVy3cAECIHTMfyog8jmvhLLVV7d4taUIbBAbcJC/pcIzCD0MREXq0TVF7f42Xm2wSFJQpcjXiUEwPG1bTeDGCtlk7Lv5mBxZgCQJ1gEj7Rai+auf8AYnbwabeDyzCSki5UZMiBE+HtqLjO0r5fUpvOGyrhCkkASByHl76hTpFuFyZ0TEY1KElSjCQJNcw7Tdp04twQqGk9xPMn6ShNvwA8TTJwi1TmCyJ0vlm3JM3jlT6sEP8AYrJtcpVHnpJ9vOolNsuMFECstgnvD+Pt+3lR/ZcaGDbkogaxfXnA8zS8Ns7XhUbQbKA008qkhK0mVI16A6CAOVorM0CaGCpJSefiT+E6Ue2NilFASqcyRc9f41RsRiVAi6wroJEDym9HuxZ43JnujUk8/Grg8mc1gObdZfWypOGWEPGMqjEC4nUHl4V522kDvnM5BXnVmI0Ksxki3WvQnaTZwfw62y8WUmJWCBABBuSRY+dee8ezldcAlQC1DMbkwo3J6mupHMeiNhj5Mx9S39xNNrRifS0kKQMKGzmTAzFd7zr058tKXsL+7MfUt/cTTScC76aXfSPit3G56H6UcrjWkuQwH23xDRxGFbeSVt8a1ISCoq4cqQEi+tM7OxWAbLi2mCy+02tYS4lSVEBJ0BJBo5tnbfozzZcb+IUCC6ASUK5AgCyT+dAdsvI2i+yjDyoIS5vHMpCQFIyhMkCb8v40CHdjdlWn8HvXk533klZcJOYKVJTl6AWobgccrHeh4d1RKcq1u37+7UUpCuvd99Edk9q2sPgw06Sl9pJRuoOYqEhMWuDaoGBwCsCcHiHUkJCVpdgE5C4SoEgcr38qBhTGYJGDx2FUwkNpeKm3Epsk2EGOsn3VcQapOP2qjF4plTMuNYULdWsAhMhMhIJ58P8AMUWPaZSUyphQJBKbmFZUhSrqSCAEnUi8GKBFgmqztjCbzGgbht6MP3VqygS4b903tFGtm4/epJjKQSCJMgwDfMlJ0I5c6jbS2sllxMtySkSoagFYTGl7mYkUACNmbLAeSziSlzIwC2lV0SpxecpCu9lGVMm4HnUbCBKnEMqM4X0h4IBPCrKlJS3PNIUVwNDlonjtrtrSN7hguyVgHKoBCgo5iYOXuweVxeKdTjmVwwpkZMwSlJCcscUKCeQ4LETqOdqBkHaDLSFbttWVtb7SX0JshIKVGBHdzkJCgDzGk0nb7DLCHt0rdnI2VtpskJ3yfjCB3TEjxFEdn4vDqJwyWkgFBUU5U5TxZSCOZ0PkRU5rY7KUqSGUBKu8MogxpPWKBFcxJeefzhZQXcO/ugTAQkZAlauilSSTyBHSk7CKTicOpDK2gpp2SpeYOQEjMOImJuCQJBonittsGCtonMlSRITMEqBTBOh3d+QtNPbO2qy64lKUQpKDkJiABCVJQQbiw0tYUDCuKdyoUrKVQknKNVQNBPM6VA7N4veYdKtx6PJPxcRF9RYWOulTcW4oNqKEhSwk5QbAqiwJ6TUXYeJeWwlWIQG3b5kjTWx1MSPGgQB+EJwBDIOhWfZAn3VW2cUC5rHHAgCwgae2pXbjbyXnEtJSqWnFBRMXMpHDHjVdViilR85Hrjn6q555Z06eEWD0wZQpJHeV81JuF63B6m/hVj7Dv5m1dYT75/rXPzi+AJHKeYBuZPOx19tWPsjtkMoKSpAMDVQ8bCD0ilHDsclaoue0XiFR/h6eP8K51i8Tvn3ncwAgIAMgwAdYFrirJtPbwUlSkraUrLAAVcjmNbmCaqeIxghxKkKBckq0iFEEesevWm3Yoqggxs2CUrMkpBUAVCSCmDmMDkRbrUvD7vLJbdsJHGSB8WVnnroKF4baCScwzA8IlUqEJTlFgdLnrRfA4kCRHdk/9E6evl41JTMaxKBmhBAsSVukG4BjQ9R66mIdEA5I6w7pr1HgfZTYwSFHNBsAADMwEJIgaapApzD7NQoABFpkmFC8KTOnRRN6KCzGlTHA4JnVwG0T0saadx6SEFIWCtAX+siJOUDumSSPfU5rDBpxKtZkexM9OiQPVUJgBLbQzQoshKVAaEkmR4z9lOhGOKgrzhzhSMw3nUxawPPXwoz2cAC3QJtFyqSbkeq80FVhgWXEbxSyUSmZChcWnU3ot2eI9Ifjoge9Rv7aqHMmfIl9rDh/RVjFLKGSUhREyTmBAEAk6e6vPj4GZWWcsnL5Tb3V6C7WbRZZwylvtF1uUgoCQqSTaxIFee3TKiRYSeddKOZnobs3jEKwrELSTuW7BQnuJqMxgcMNoOOh2cSWwFN5hZHCM0eoe3xrz006RcEiDFreFP8ApKpPEqTaZMx49aVBZ6SZ2qysuBLqFFv9YAocP7XTQ+yt4baLS2t6hxBagnOCMkDUk6CK83NY5aZCVqTmEKgkSOhjUU41jVhGXOrIfm5jHsmKKCz0YcQyUB4qbyQCHCU5YNgQs/nTzuIQAMykgKIAkgZidAJ1J6V5sOMcKcmdWQfNk5eukxTru2HVJQhTiylHdBUSE8rA6acqKCz0YpSEwg5BmkBJgZrXAHO1YtpBMEJJykQQCcp1HXKfZXnXH7ffccS4t1alpPCZuki8p6XvatNdosQHS6HV70iM+Y5o6T0ooLPRWHabTIbCBFiEwI5wQNKUW0LmyVcjodDMeoiY6150Z2++lSlpecSpzvqCiCq83OppWz+0D7QcQ26pKVznAPekQSfGOetFBZ6COzGI/VNxr3RGmvsrDspkyd0i/wDhHOf/ACOnWvPie02ISzuA6vcwRknhgmSPbS3u0L6mUsKdUWkwUp5CJjxtNFBZ6EZwDaYytpEXEAWJEfZapFefMZ2vxSltFTqiWoUjztrGtPYzt5i1vJe3hSpAhISSEx4pm/rooLO5q2W0YJbFgQLaTMx43N9bmsY2Y2ghSUQQIGsAHwmJPXWuHjt5i0vqeDvGU5Yjggf4dJtr59aTge32LaU4sOZlOGVZpMHqkTCdaKCzumPbWppYaVlcKSEK6KIsaa2Nh3kMIS+veOgcSgNbmPdAnwriTfb3GIZU2HSQuZUokr4gJhRMj+JrSO3WL9H3G8OTSb5wJzRnmY5eVFBZ2V7sphlrUtTIKlHMSSrWdYmKbX2PwhJJZTJ8VfnauQPdu8W4hpJdI3MQUkgqygAZzPFpz6mpOL+EzFuONqzBO7VmyolKVaWWJuLR6zS2j3HUVdhsGT+p/wCZX50kdhMINGyP86vzrmY+E3GKfS7mAA4d2J3ZmblM3PjPIUnC/Chi0PreUQsKA+KJO7GndE8J8fE0bQ3HUVdicIRG7P76vzp17sjh1ggoNxE5jN+k1ynD/CnjEuOKzJUHLhKhKUdAgSI/GKXgvhWxaGVNqO8WqcrqjxJzDkAIMG4nrRtDczo4+D3CfRWf85rf+gOF5BweThrm6fhUxYYDUgrA/XG6+9PlpadaW/8ACti1NJQnIhaYlwCVKjkQZAm2nSjaG46P/oJhv/k/fNaPYRj5qnU+S/zFc8x/ws4pzJkCWshlWW+fSxzaDWw61t34XcSXkLCUpbSDmaGip5lRBIPl0pbF2Hvfc6M32LZEcbpgRdfL2UlfYton9Y95Z/4TVFa+FvEb+S2gtlIAb0gwOLPEnnbS9ScL8K7wddC2kLRqgA5SkToTBzevn7KNi7D3vuWs9g2jMvPn/P8AwqfsPs2jClZQtas8Tmi0T086pGzPhRfLD6nG0KWg8BHCBMwCIOaDTGG+Fd8YY5m0KeH+sNk682wBy8ae1C3Nl+7T7ReZZzMMb9ZWBk8DMqt0/GvPSyZNuddP2/8ACY83h2i2hKXHAgqUeJN0yQlEWk9Sa5WtRk+dUiW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8678" name="Picture 6" descr="http://upload.wikimedia.org/wikipedia/commons/e/e3/%D0%9A%D0%BE%D0%BD%D1%81%D1%82%D0%B8%D1%82%D1%83%D1%86%D0%B8%D1%8F_%D0%A0%D0%BE%D1%81%D1%81%D0%B8%D0%B8_%D0%BC%D0%B0%D1%80%D0%BA%D0%B0_%D1%81_%D0%BA%D1%83%D0%BF%D0%BE%D0%BD%D0%BE%D0%BC_1995.jpg"/>
          <p:cNvPicPr>
            <a:picLocks noChangeAspect="1" noChangeArrowheads="1"/>
          </p:cNvPicPr>
          <p:nvPr/>
        </p:nvPicPr>
        <p:blipFill>
          <a:blip r:embed="rId2" cstate="print"/>
          <a:srcRect l="2371" t="5000" r="47842"/>
          <a:stretch>
            <a:fillRect/>
          </a:stretch>
        </p:blipFill>
        <p:spPr bwMode="auto">
          <a:xfrm rot="21082738">
            <a:off x="500034" y="1357298"/>
            <a:ext cx="1928826" cy="261769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8682" name="Picture 10" descr="http://bezformata.ru/content/Images/000/021/812/image2181232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43586" y="1285861"/>
            <a:ext cx="2571767" cy="257176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8684" name="AutoShape 12" descr="data:image/jpeg;base64,/9j/4AAQSkZJRgABAQAAAQABAAD/2wCEAAkGBhQSERQUEhQWFRQVGBwYGBgYGBsYHhgXGBwXFxgcFx0cGyYfHRkjHRcWHy8gJCcpLCwsFx4xNTAqNSYrLCkBCQoKDgwOGg8PGjAlHyUuLC4tKSwtLywsLCwpMCksLCwqLCwsLCwvLy8vLCwsLiksLC8sLS00LCwsLCwtLCwvLP/AABEIAOAA4QMBIgACEQEDEQH/xAAcAAACAwADAQAAAAAAAAAAAAAEBQIDBgABBwj/xABHEAACAQIEAwUFBAgFAgUFAQABAgMAEQQSITEFQVETImFxgQYykaGxQlJiwQcUIzNygpLRFaKywvBDUyRjc5PhVIPS0/EW/8QAGwEAAgIDAQAAAAAAAAAAAAAAAgMBBAAFBgf/xAA3EQABAwIEAwYEBgICAwAAAAABAAIRAyEEEjFBBVFhE3GBkaHwIjKx0QYUI0LB4VJigqIVU/H/2gAMAwEAAhEDEQA/AMGFohUzJ4p/pJ/Jj/m8KrC1dhpMrA2uOY6g6EeouK0RK1ypC0XgGsbdae+y/BIZp5IJbkFM8bg2OliCOWqnYg7URH7FoxEkWKiOHGrOTZkHRl6+ZFSWFzZCINKXYVwHBO2x/hOjfImhOJYexsd1JB+la3j2Dw6YSEwDMJHJzn3mCgj0FztpSHiUeZVb76/5l7p+gP8ANVVw7N8FSRCRAVOFsrK3Qg/A3q7C4UuwUc+fIDqfCiZ+G5Syk3cbeIpjnRqruG4fiMS0upNkD+ENj4cssi9HYelzaicKO6Kt4hBmmJ5MFa9vvIrH5mowrYEfdNqU50hK/KVexNePhBieqvwiXkQdWX6ilGIF3Y9WP1NPeHj9tHfTvrvpzBpOISWtsSL69KxhiVFPC1qpy02E+CGy1ZhsPndF+8wHoTrRD4Fh4+VWYEBSWJF8j5fFrZB/qJ/lpmcEWTqnDsVTJa6mbCdNlUjZ5XfqSR6k2+VEVDCRWXzq7LS3G6ooHiD6AddfhVGLTLlT7ou38bWJ+Asv8poyFQ0hc6rGMxHW2ij1YqPU0DJckk6km5PUnU05lgoKHy1ErVxWnfstwxJjMJBdQgF+hJvcHkRlpzbmFgErPRQFmAG5/wCXPhTVIQoAGwo3F8DbCkq2pbZvw8h4HYkeVDhb0l7jMLIVJFX8P4U+ILpERnEZcX52Ki1+V76VTinyA3BB6HTWn/6NI7tiJT0VfjmY/QUygzO66kXMLz+aEqxVgQwNiDuCNwfGqmWvS+OcGi4lCMThv3oGo2LW+y/RxyPMeFrY+D2Oxb+7A4/isn+oirZaRooLSkBFQIrXS/o8nSNpJnijVAWN2LGw8ALX5b1lCKmCNUJBGqqy1yrLV1UyoWpxeHsbjnv50OBTcx30NL3hym1atrpTFrPZDCZEGMlJRMPmykC5kVgQVHgGJ/qPSstiXDO7AZQzEgXvYEkgelPcB7b4qPKAylFsMuRAMo0yiwFtNK0q4BMa0cjlQ0LAuQLCSA3dDb0APk9WBDoa1HANggeD4b9dwiQ5WjkgByMQcjg2JubaHT/m1K5sGyo8bqVaJg1j91u6beFwhuOtTx/tjPJK2WVljJOUL3e7y1Gt/XnUMBMWls7E9oChJJPvCw36NlNVsQ5p015rCZQ+EVFVgrftCNcw0t93rbxpSqSyMcikhDYsT7vhfcjntV3GsNIg0WxA3uN/7U1wBSGEFWJzC+a2l9zeoGmYr1TCUxh8OynTEWGnPe6CkDOpLt7gAIXTTYb8q7xWFEJUB82ex1tttQ2On719rixA2IOxHheqGkaXIPuCxJ2G4oQ211suxaQA75eXvqiuMTL2oW5sosb87fkRajpsP2gSRLB7WsdLj13pc0gDKXGawsG8Bt6iqHkOfOSdDYa3t4fDlU66IuydAi0KySV5GyoGvsR061bhsICzIDqiHfmTqasixwjZyBdmIAt0FvzorAwFRJM4AZtADpodNqgWCViAX03MNpEdboZEsLVCZrA1eGBLKN7XB5XqKYUySLGdBux+6oF2PoATQA7leYY/hNbBNa6poeW3ehp0yQqvOTvt/CLrGP8AU3qtAFKNx0/aSM1rAnQdFGij0AAqMmCYIrkd1iQD4jf/AJ4VYatQhocKztlRSx6AXrWcL4WcNhpmmy3cWC3vc2IC+O5JtyHjVPs9xwArEYwL6ZkFvMuPAXJPgaK4zw4OnaxS9pGg+0STqdTfqSRobWFulNmGyLlEOaHw3tCMmWdO1sbqTb53+tNYeLhcO8xjWNR7oH2jtyA5/Q1ksh/5yp3NxAPho5URJBAbPGwupsAL28NCL33NRRcTqpBWfw3BcRjXLqpyk3ztouu+vP0vWuhwMfDsHMrygu4YjldiuVQovc+fntRvC/aqDFIUzNA9rakDLyGRrZd9ACB5Vlvaj2QmjzSBu1jAuxJ746s9zr5g+gFXAAwS26yIuLrP8F45JhZM8VrEWKHZhyvbmN71oOHe1+MxU6RRlI8x1KpfKo1Y94nYflWQIrUfo7x6R4lkYC8q2VuhHey/zfUCoY4zEoGnZF/pL457uGQ9Gk/2Kf8AUf5a89Za0fthwx48ZIGu2cl1J5qx0+Gq+lA4fABdW1P0rKj4N1DrlK+wPQ/CuU9rlJ7ZRC0Uq9ouce+vvjqNg/5HxIPOgZ4bjxFS4djCrAjcddiOYPUWo7F4cCzp7j7fhPNT4j5jWtcfhMI0kC1qHwksWG7pN+zIP/pvYyIfFSQw8GbpVY4PEsfbFnlA3CACx/FfUCo4T2jYTOxQOsjDuE/y2HmulWIgddlIEJFajon2I339aae0+GiiIjSNQxAbMLmynYC/Pr5Uow55UmoIUQjvaRVZQxt3wGuQftX5jobj0oTgMTvhQt48guLWLHfnrpTGaPtMML7xsVP8L6j5g/Gs8ITDmIJAcW00vfrbpWU3/CQV6FwXHHGsFPR7PUdFXi8O6d24K308PK+orrAxfsmDXAzEkggW0530ItTPhUMciBZNJDcqW+0vK3j4Us41h2iLKlyDysTThPyrpHPaZnUe7K58ONAX7q3vf3rnkANPW9WRomXRSEBuSTfUD018K6wa9pGpMchAFswG9vP4X8K5ibk94WyqTl5KPsjzoDyKZTcCNVSuLaO7AWDGympjEtMMuawF7k3sFqtMMsqFBuCHAvbXZviPpUJpAto0FlDXI+8b7nrRQ3xUfGXEQO9M4cloymgzEEncgam/nUkxi5JCPfkAXe9lJu3qbKPU0FjceGUKFOUHVrbE9BeuYYCNcyqWJNgD4bnTzFLyrX8R4e3GUDTdrsdYv4bI7D8Ckdc5yIn3mYAfK9HTcRi/cE5oBGBmUXIkGuYepoXhOMZZAu6OwDIRcEEgbdaZYf2ZvI7vlSJXIRWNu0OuVRfkevSnh0Nlq8qezK4t5GFxuDxQYcyB3zSiy3UA5d7W5X0JPQeNWez0eeKeP7wHzBH5Co+0yOTG76FksRyDDe1tLG4pRFxNoQ2Q2Li1+Y1vceNLmH6IdCmfEeNLhAIYAGYfvGPXpod/ptVOB9pw5KtCoBF3IIAy7Etptr87DekEGGaRsq7nUk6AAakseQG5NSxkqgdnH7gNy2xdhzPRRyHqdTThUIsEOYofHyrcrECIgbjNu3i3jbS3IeZJ2HsVIZcHiImJNrgXN7B0IAHhcH41iSK1f6PcWqNiM5CrkVyTsApIJ/z02ifiUs+ZV+y/skgj/WcYAIwtwjbW+8/h0HO/lRmHwPC5WBifsnBBBDPHYg3B74y70r9o+PNjGyrdYFOg2Ln7x/IcvOgY8MFUchy6ny/v9al1ZrLASskCwW59q+FLiIO0jKu8V2BUg3X7Q08r+njXnbCiC3TTy0qiQgC5NqS+pnMwoJlQy1yqP8QXx+FcqMpQymCim/DMYNVf3G0bwPJh4j+4pYUINjoRUkNjeqzhKlaThGGaPEhCdwdtmWxIPiDvQb4GCNsryt2l75kF1U8h1PmKlh8cpiys2VlB7Nueu8emtjyoUwZrAb7VDKmUZSFZbh6r2hzWkgmAY3TfjKrOhKMGZBnBHNTpIPQ2b1NLMKiKolN2IaxU2y3sSL8yNLkUvg4iYZc6Waz5fAgCx+NzRsPESqvlOVCcwtytpYk8rXFqwmHSd1vMR+HcVSbnaMwiTse6N05w2HXM6A/vlNlI1UjvJfl5c7cqRYqPQHxIP1/3fKi4ccS6yaXBB027thp6Cue0hETOtrhyHXy1v6d4/AUr99lqMHTrVKwp0ZzG1rHrySp1VwVuLjUeHSgv1wL+8Mlhyvv4X6UNNIUuy2BtY67jkKI4djkbKHUF2Nt+vn8atCmQJ1C9WoM/L0xQcZIFid/ootxp5JAsYFiNOgH9gKvaDdCdT3nY6X5WHhUMbhwsisCBrr5VNwC7htCdQfLl9KgkQMqbTYQZd4IrCQBWBGnQjUN4eBoaF0LsxNjqLcvpvUeHkkEevw0/Oq48J275RZL8xpQgXIJTXWkqjC4gB2UjMvnbx+NHzzsSFS6hRoQeutzVb4SKPQFmI3sLDz0rvD4zM22h/wCf8vRvM3ASoeaZP7rxOnTyR3Dkcypl7z5hbxI118OvlTTjGNLkLmzKl9fvN9prdOQHQV3BF2MV/wDqyiy9VjPPzb6UE629KrF82XjlVzn1HOcZJJlRTtHtGgeQ6kIoLbbm2wGo10GtUT8GxABZ4JFAIBZgABcgD7W3eGorQ+x0tkxsg95Y1ynpZZmHzsfSlOO9ppBA+FeRJi+W8jP3lvkYqBbvWINjfnQtqVHVC1gBiJnW9zHcmdmwMDnEyZ9EHinCjsYbuWIDMouZGvoqjfIDsOe55VWeAYn/AOmm/wDbaqVcqyspKsrqQRoQQwtW44pxGVeLwxLI4iIS6A903ExNx/KPhRVarqZAaBoTfpH3UUaTXiXTqB5rz/E4V42yyIyMADZgVNjexsfI/Cp4bCE7310yjnqCL9dbaVsTw1MRxeZJwzrlsvfZcmRImFspGnffS/Ohf8D7LBYuWSGWKVXYRXlkH7NyqpzsQuYjUa5fGpGKaQ0GxIb/ANvHzUuwxkxoJ9EoaMJvYt03C/xdT4bdb7UPIxJudTWvwfsvH2eGvhpJzMoaSUSlBFmCnRQw0GbYC9l5mg+A8BgafGxYgMww7izmR17hDaEKQL93U+NLGKpw43t9458+cFT+VfIE6/aVkcRiwu2ppVNKWOtej4H2HgihnOJQySIZXUZ3W8Udwnum3ey3vb7XhXmwXQeVXsNWp1Zybb/ZIq0XUwM26hlrlTtXKtykrbIwxNlYgT7Kx0EnQP0fo3PnQM8Bjvn7tjYg736edcnjyjMBe3LwoeR7xlrFs7agnMbgb335j4VrgOS6ngfB2YwGrVPwgxA1nVGQyXACHe5v0A7t/Wp8MmzZ12YKwsedLoZlWJlbut8yOVvXeqMXjSrBvvqGv+L3SD6i9EKcrvG0adJgY0Q0aIxcpgKW/aBgPHNc3PlV0MUZBV5CxUXKgWGn18aGZnZmJGVgBvub6An41UpEb6gkj53G48KxWQ2RAKY4XEZpCFH7MC9rbAUy4y0ckMBJu4ulgdbDY+W3xrP9p2YORSC9xqdgeQH5mjHwsZCgaSBbswNgvQHry0oHNBMrUVuE0fzDMSz4SDtv3+7oJuHMDyy/eJA+tdHgpDe7tzP51fPjR7jLcka32I8zuKp4l7NduolilIlFrLc5SQL2W+x8tKawz8xhHjOIVcNSNaowFoPO/fp6KeKxcTELISCBo2+a29+dcMQVo2U5w2gvQmJ4HN2CSSrbMbG3IgBiW006WvuDRGCgzAE6WPd5D4Vjg1osVbwuKZiG56Tpb7sqIMblz5RzI8uVOsPioY0U5iWXl1P/AD60jlwDozF1IzWNyNCG1UjwNdYYZWB3HjyFYWtNwniKzJB8iizGXkzpYBjoCbX8uVMYIlzozKLhhmHUc/MEXrrDYbOVSOxudB5/S29PcWqIBHpkj97kZJDyHO2noAegqs+ptC5/jHF6WHb2I+IkG06CN/sg8VOWJdvefYfdXYf2HqelLnUsQqgkk2AHM9KvxEpZurN0+AAHytRpX9WGVbHEONTp+yU8gds1tzyFC2y83U+GY2PBvJG4aUSoFlCWORhmAA1GYZXINjoQPGqMZxjDrhHw2FjltIbs8nLVfEkmyAAWA8aWSkDQG/U9fLw+vyqMWHLEAa35czU9i0uzmdjrYkaGOiaK7g3KPcoj2fwCTYqNJDZDmYi+W5UZlBPS/KtBiuLYQzrjGTE3HukBMrBAwBC5sxHebXxpU+FihH7QJJINkNmVD1fq3gPWgZ8Rm1Yj5bcgBsB4ChfTFR0knSOXf52UsrFjcoA1laPGcVig4gs95Hjkh7TKmVh2j5UuQSCO5GOe4pBHxmJcHisOe3LyyMyEhDYAqY8xzae4M3maWO4FwoC+QAv8KHam08O0Aa2y/wDW4UuxLiTA5+uq0h9ocLLHhhiRiA+HUKVjtkkACjU5gbHKDyOpHjQfDON4dFxwZJkGKBVFWzZUysBclveux60oiwzObKLn6DqTsB4mpNHGm57RvuqbKPNt2/l0/FTPy7ILbxynS8/VR+YdM292T/g/tb2hmOLEhZ4Eh/ZKCAoD52YswsxZr32rG5AoF+8bDQaAHz3PpbzoifFFtLgAfZGgHp18TrQzCn06TaZJaImPRKfVc8AHZddp+FfhXK6tXKclLU8VcxHK62a2oPTr4g+FK8RMyJ+zvYjlzPQ0ynAZRdTIQLAE7Dewvy8BVPCoiS91tGPeB/K+x1qiyAJXrfDKLKGDa1saXI3PNARRqYveFzrry8qMmtGq/aI2vsL8/PpQ8GEAdgEsBqNbWq5sYGNjc8rgnbwHSiJvZbTKSADdV4bcE3swu2vIm3xvrV2S3v5u4TZtBptY35X1FDGfslRyLqVKEHzJB+tS4jEzhezPccZspPMfdJ9NPOjF0p1TUAKGLbIm5YlhluLW5k3vrpU8INi1rXuAW3PUgXJNHR+zzsgZjy+1YWrnDsPDZmzKhXS52+ehFRMiIWdo1oJmf4VnHgvYxuALBxdhyvoRr50TgAsqNaM5UytmJOhJsCL6jXTSlqZ8VJdrdmugUEldNC3hc9RWw4dwwR4WWxuCt/LK8fPnsaTiH9mzr91z/FqzKeDcx2rtAVdhVvApNjbtGN9u7HIB87VmW4TK4DRLms4W1wNW0HPbW3rWqjW2EY/+W3+dgv8AurvhS9nh8/QNJ6+6nzKn0rXipkzEe/crjOH46rgnh1PeZB0hLewE2Iy27twLb2RAF+gHxqjjOJjhZZDFG6ksxjJCKY1BVL90gkvd9R9lTTThGGtGWJtmuM3RFuWPnYG3iBQGGVpcQZwkZVAe7IDlykBVUEA2IAHI/OmMdBjYDu8J/lVG1HTM6n2VZKCMOJWTDRzdsqpLh7ZI0JXN2rrpltmFjvddL1Pg2EJ/VlfC4ZEkXv8AbFXmmOW+dARm1NiQ2tjytQnFmtC+FWFIUcqZLSNI2mWyC6gLbKgtc2AsB0OeeXPBI+HhM6LbMZXWyAEMxXJlTc6ktbMQL0JzFhA3nfS1v3Rr1Ma7qyKjM8k8vrfZB8O4dGhx/cjfs0dkzoHKZGnRRc3NrIKG4XwhEfhhP7QTq+cSBXXSPQqCum9cwvFSkuLbsUdcSdR2zgBbEMBePZmZm2Fs1MhjckcMjYRFXDg9iO3ctYjKcq9n3tPvUTzVkxv1H+Ec+ahrqVpOnQ8+7kh+C4BGxXEB2MLkZjGpjWytG0kSgcrHKpO2tU4rgiwcOhQph5JVmVXYKvJ2kZC9j3hlyE+YtV54qIZ8TJHGWSUKAHeSJu9meQqpQ2DM176a7UjhxxXBJhezXuOH7QSN72csTlyfdJW16INqOcHaCWGO4X325brDUY0Eb3+vctAMfEcLPP8AqeGBjmVAmRTdWMN7tlHe77a2000PMThECYiHiBEGHjJN484W0edMur5RYDJcWAsTQWCxEjYaXCxwZzI5fP2jCxupUkZLDKEUe8BpXYxP6vDiICscpn0YrKwyDKFUGyFe61zoedT2JDXBusiL7At69/VB24LmybRe290Txzhix4XA5YoGcMrOyIrBxEBuw95CDrfenh9mU/xHO0WHWHsuzRCiXke+diF2utgC1tjbxrIYrjGeDCw9iAMOyEntm74X31Pc0znXnai5PasnGrizALrEY8vbNoS18w7lhpcWtzvQvo1y2Adn7jc23/8AiMVqU36emuyJ9nMEk0XEQY8OG7RsjPGoWPPnXfkq5ARa2t6G9puGiKTBwR4ZXjGSzqED4q2VXXMu1w3PfNe9hQ2B4zkixcYw4IxTMf3rDKGByr7muUljcWverDxt8uCHZqHwdrNnYhwECMCMosGsDe5tbnTw2q2qXDTlP+sTrzt4yl9pTLIm/wDfdyWhbhYkTExzYfCRIkWaNIyrSxtlJu5UC2uoI+decR4RmAO1xzrZJ7UqskrrhEBnFpD2zZmO2+SwFr6ADXWs/BEbBdyABpc7Cpw3aUwc1tN52vud/NLxL2PjKefvZA/4b+L5f/Ncpn+pv91vga5VrtCqkIh4lI0IIvqCNf7evyFBNjuykzKQ19CLaeFaP9dST9/GCfvp3W9RsaDxHsoJO9hpFb8J7rfCqzHgH4l23BeNUaNIYfEWAmDtzg7pHieJ5mc2tnsAPlp8a6vl7oa33m/Kr24I6SAuQCNACDfzsRby1O1CScRKAKoDam5I38/DW1WAA75V2VPEU30+0ZduymcL2xt/01AFtvWpHCsgC5gyHa+v51d2zNEcoC665b7HTnSk4RgRmY6eh86loJsSjgzIb76rV8D9nhOzKXFlsGuScuYG3dvt4mhJeAlGEUu+fLb0JJ8gFv8ADrQnBeKrhZO1N7bG3MsQNfS/ratRxHGCfFFl1EUYjB6s3fa/iFyr8aq1DUY6Z+GPX2VxfHOMYrAV30mnUCLc+X39Ew9l+Ew3YBACRl6kBgR9aL4Un/hZVO6rID5gg1cVSMxOpA7uRv5dUb11F6rficcbznUpJmIIGnfUA72+1etU5znzr/YK5YOqVC0VHFzjpNyZ5KGIW2CsN27NR6nN+VWcTitDHEu7sB/Kg/uflSzD8bzCOC2Y9qpUjawUgA+RuaK4hx2JJFdr5UUILWva93a35Uw035ojefS3qrjuG4kP7MMMx9VbxcZY0hT3pLC3SNf7kX8lrqUfq8caIA0jsFjB0vId3boq7+nO1cweOikllmdtlDWH2YtkA5Zm008aEjxIlxOHlLC5lAVBrlXs5bA9PKoAdBBHMnymFXGGqSCWmNNPVSw3A3WUgT4eSdRm7MhgRfmT2hYbjUqd72pNjeNB7pfKc1pM3vGRdCGtoFU3AXbnre9O8JOTxNk0sHkYgbnNDEATztyHLWocNnlilCrIqxzYyYlMveYEyg2OYjJdAb2GugJ1prXn91/hDhtrNrDpb6qXUmHS1yOaCwTQR276SSG5AzAKtgWJZjYaAE+nrVGO40oObNnc7OylVHP9kGAH8x18BvReJxss+MSKUq8MeMJAK6jKJAgJvYgHXUX0GtW8d4ohXHRSTvMGjYCLsHtEyg276qRvbvHmL3o5lzQWkyJtexMcvrASxQbBIOlvd1mHxYZhdhdjpc2ud9zv1o5Ew8YBkk7RthHH1tezNvtyAp5Bie3fhzDExrJD3ZI2kAcyFVRgF5nRxyFmuCa5w1//ABvEpGfKyLYSEZsihWuQOYAjU255aM1wAbaCY/5ZeXisGGBi+v2lZ/E8WLKVusSD/pr3dOrA2J82sKWPIN9QOpBA+JFq0mMx0c36gplbEOMUqtI0LxhkLHMpJUKdQoIv9nbeiOM8dxIxGJjW7x5SuUozBFEcRZ+5rp2hve47w6Uxr3SG5b3NzGhjlPW8IDRaBM/ztPNZJSp1zfC5/KpK6A2vrvzvb4Vs/ZniUotD2yOkWF7ojVhYplVWYsTdrdLDwoT2U41NPjYmlcEnDlTlBXNYo127x1ux2sPCodWcM8izROuuv+vRYKDHZYOvT+1nYFztlTVrXttoNzryqwwIAS0i6b5AZLeZXuD1anHGsf2vDZG7b9byTC8mTszCLqdFOp3y3HKQ8hTThcs0U2EhmxEcZ7Oww0UbEMAjWLOTYEZb8gchte9Q6vDC6LibX2E/4z5gRroiGGBdE8vXxSLgnBRiBMyOqiIL76F73UtfuyKLaba0hbixKi53AJVRlGoB2GlPOG8diwr8SRjlzFxEACQSrTqFFhYe8m9h8KyBWwA6C3wq1Sa5z3ZtLRbpf1SKoa1rY1vPmiv18fd+lcoOuVayBIWzEKnZwD0cZfmLj42qw4J1GbKbfeXvD+pbj511Hx+Q6SBJB+NQfmKJg4nDe/ZvG33o3P8A8VqyHBMsl2IV5XDSOWCiyjp1oxOB4RjmVWY63jYkb2uVII100332possT/8AUR//AFVyt/WuU/WpPwNDqMy+REi/7W+tLNVzenctkeJ4o020m1IAEAC30XnGL4H2BLq83aR6u8o7NFB2FmF2ve+UbinvC+G/rCQma8bkXJcZcwJOUgACwK2IB+NMeP8ACAVKSZZCQAuh+0wUAZgCCWI+Nab/ABBDaPER5QNAHB0/hbQirNXFufTEXM+Pu6Vg+I4rDucWvPjcXXnkvDrcUsgLYbDSIzZrXYoA5Hj3r6baUHB7cyQz91BnZ2IvsGlbcjmFDGw8R0tT7g+JR4zyZ5JbqTrcGxB8gVF6LXhoizzJGWJtmNuV76eA0GnTrTRVZm7Os3QQOvPzSaD6vEMY1td1zufRW5+zBDZm/EdvIW2Hha1LCwAYJv8AZzksB1vU5PaLU2C28Tb/APtAYvGBvsrr0YfEdPjUukxC9Rw+CbTAAZEC3QfVVTcTmjkRycrIdDoRqCDbroa7zmXvObIPHcjr4UNhpc3ckBGvcP3tOu3KoyT5FZDtfT1NSW3iLq+wMMuETvtor4Jy0pyk5SPd2Byg2v8AE0VwXiGpW+WzBlYbowNwRvfyN7i/WiIo4kvIveKgd0eItr4UhSN8+eNSLE6swtrtYeFS0ApVXLUYWFtjZbr/AP1k5Lp2kSsuhbsjf0/aFb+hHhU+GcGtkmjlVmjLG5XOoLAhizMy2bvE3uNSax0YsSQ2ZidSdAp8RzpvwXiBlZIGZmRdFN+ZJOi8+eu9VH0g1p7MAc7bLmOLcFAp9rQBkaidtzdN58QFz/tM0jSdreJQirIAoU3bMWtkBIAsbnU3qqXiOImV0/ZjtRlkMUNncWtYsWbkSNtOVqavgIoveC3/APMcD/KLt/loefjSAWDm3SJAg/qa5+C1Xa4GIE+HsLic7xvCDw/BpEeOW8cRjJIMgzDVSuwYG4vprU1xGSaSaOTPNJYOFh/ZsAFWzLmzE92+YNzPWg5uJ3N1jW/VyZD8zl/y0JPjXYWLG3QaD4CwpwDnfMOm2msIQ8tEAorH4yVwgcxxLEc0aRosYRxswW7NcXPhrtXMR7TzEOP2OZ1yM6w2ZltbVi55fh0pYFvt8qsTh0rbRufJT/aj7NlpA8gp7Z+xXXDOLSYdmaLJ3lVDnTP3VzWsQw0ObUeAqnhPEJMK+eLJmyZO8l7AkN3bMLbUWeAT7lMo/EVX6mq24QR70sK//czf6QabLDMxfXr3pYqOEQdNFDiPHZZojC3ZpExuyxRiPMdDrqeYB9KuPtpiQUP7EsgtnMQLMvRjm2O5y2odsHEN5wf4I3b65apZYBzlb0RPzapyUyIyiO7mi7apMyu4faKZGxLAR3xQtJ3CANGW6gN+Jib3udaTkaUweeIbRE/xSE/6VWqXxg5Rxj0Zv9TGntABsPYQOcXaoOuVf+vHpH/7af8A413TZS1sxwV+eHb+WUfmDUv8G6xzr/Q/5rS9JTyJ9CaMhaY+72h8sxrUunmmhXDgYP2pB/FC3+1mq2Hgzr7kqj/3E+qAVU2MdCqszxEjuhgVDW3y35jp40XA+JIuG06lox/qNJLjFz9FjHB1oul3E4ZS8SG0knbRWAIIIUmS19OS1qY8XiLWfDuR0ADj4Gs46SPiYhde0zs1yRbuIw3Gn2hRvtJip4MK7Z4s7WjQKTmzyHKLcri5b+WhcM+Rlr8xzP8ASih+49SkfAYUnxU+ItkikkYLYAWjWys3QZ2W/pWmxntjBCAqntRe1soAXlob9bjQb1lJsM0WHjhi/AluoFzr4XF6CTCft3jsHyqGYkW1I6jqasPpMrnM42Gg6CwW24QcAcz8U+DeB0EanrOnevWsFw+FrSLGhzC4bKpJB/EBqPOhpvYnBsSTAoLdCw18ADYegqv2Gnz4KM2sO8APAMR+R3rQmuTxFarRrOa1xsY1WxLqlCo5rHmxiQeXcvMPab2AeBWlwzF41F2RrFlA1JGlmA36+dZLMk2UEXDNkJ2732SD03Fb3jXtDPhpWXtARck5hcW6WOwsRoKxXA+Hl5WkuBEkhdUA15lQPwi9dhgRVLP1SDpBG8rqsLVxHZfrfEDod+4obDythZmSRtOZ0uw2sB4VCecdpliNswOYHYdNgdd9KOxrK8hWRQb8yOvTmKFbAozLkQglspy7WFt/GrYe03I+y2LWPbE6c1GQqoKg3zbnxG1vCp6Bo+7y2PnRHEsAw7lgEGzH8qGxZyqpcqCCBodcu29BM2VkOYR0Wx4ZwkSrmIkA091S1/gDb1opuCxrvHMfMqn1IpH/AIighQ3bUd3S5PK2mmn5UfBwkuAyshB63U/AiqdRjmnWy8u4rgDhqpc1hyTY7dyvaKNdoI/550+mY1U2LI91MKv+b6Cum4DLyCnyYVW3A5vuH0I/vQjqVprLqTis3/eQfwKR/soHEYmRvemc+p/uKJbhMw/6b/C/0ql8DIN43/pP9qaIUJdJAT4+dVnDnwo1oiNwR6GqmpocoQhwx8KgcIeoos1E0QcVkINsF41A4Hx+X/zRpqBosxUIT/Dx1+VcoquUWYrFp1xEY3xUx/gDLXZ4jDz/AFh/4pD/AHpXHgG+0VT+I6/0i7fKj8JwoNt2kn8KhB/U3/41ScGhHdVcQnglRozBodmzG4PUG29ZrhntNLgpuylIKn3WOoK/kR+Vudbh8PHCLssankP3rn+o5fXLWd9o8L+vKqnQoe4eYBsCBawA2NgOVXMLTLmkub8G5P8AChzWgZircTxgqzYgMP2UbFtr5pJEjsN9yPhUm9oVdGeVs4QCQA65B7oZraBj3rAbC9IMV7OvHgpEDkElCV5HKRYHr3m+VQiX/wAJiGGpLBV8Uhyg28NHPrRNoUnMlpm8efsqoILbHf6pzisa+Hk7Vmz4dzrbdL+6Rrqu3xvpSNfaYCKdwbzTPlRRyUAKPrTTG8WwyYcFlVxusRAOS/LX3Rfb5abC/o84OuKxfbSZEjh7+RQPeJ7oA68/ADxqGNY2m6pUabesaCFNKmH2heteyOBOHwcETG7IgD9M7d5gOpuT8K57Ye1KYKAtcGVgRGvVup/Cu5+HOg39qUDSILdotlRRsAy5r+YG5/EOteT+0OKkxGIZQWeRzbxCja/3Ix90am9aHDcNOKxBqVrDU9Zv5LbnEuMUqV3FS4F7RdvGYpj+1W9mLfvMxYsSD9oE/A+FWcMxbYZu8t1Y2BvoAfHw1quP2TSFR2lr735+nSqsNjBExVrlDtcc+njXSvLXOJYPD7L0XAUa1HDNZXI5SPofuE0nwYmk/YsCed+nKjsS64aIKB+0I6BiWI1HW9LniIytHo1tQthceFUz4re4fPcXJ3Hheq7eQW0LHOsShosLJKxEpZAdR56elqaTeywC5ySTqTf5abaeFOcEiMg2zW103HiPzoPi/FUyCJDo2hP3V6edHmJvMdyqgEuDQN7yl0s+fDAm/wCzYW8b02wPEDk0CML/AGkVrHTS5BI8r0omQCJ8l7ed9iK1fC+IokSKrFAFGjKrqTbU3FmFz4GqtUjLputP+JKrWYYU4u426RqgGxw5xR+mdf8AS4FVtik+4w/hkI+oNOXVH3hjk8Yms39Js3yoGXBQE2DvEeki3+lIaWleemUD+tjk8q/zX/MVE8QcbTSepYfQmiG4E5/dtHJ/Cwv8DQOJwUkfvoy+YI+e1PbCEqw8anG0z/1H86i3Hp/+4T5hT9RQTVBqZlHJCjG45LzKnzjjP+2qm4y/NYj/APaX8gKFNVGjDRyWIp+Ln/txf0kfRhVT8VH/AGo/QuP99CtVT0wMCxGf4mP+0v8AU/8AeuUvvXdFkCiVu1x8afu4Rf7znMfhsKqn4vI27m3QafSg1j++2v3V1P8AYfEnwprBhCgzMRh1/qkbyO49LeVa1wATIQsvDZMubKQeltbaWNt+tLf14JKqZXLFgLBGNrm2ptatXgipUGO+U6i+pPUnxvTCNjXZYeiPy4pvG31RESIXnfFcVindo48PK6q5N1RtbAZADa1swzE+I6VRgPYXHFIz2diBbK7qoFrG76k6trYDlv09VioqOhp4KnTYGNGmvXqlik0CF5tgf0PyN+/nUIDcIt5MvgCQum+m1azh/sFBCoUM9h0sv5E39a0y10asNpNamxCSRezGHSR5ApLubsS7HWwGmthoo+ApZJ7JQwM80IYM3vLe41INxpca+NalhVLUDsLSIIDQOsJlB/Y1W1QLhee8QhzErGCzcyddaRz8H3zanW9+Q51v+J4TISyjQ3OgvY+nxpDxPCSQoJZI1KvbUtc94EjQbbVzFZjqD8hN16Zg+IU6zGgEX0B1nksaC8LDJc6e6dem3xo9eKxSKBISh0Nj152PSnvC4EbEoZ4nVPtXBUC47h8evlep+2Hs6I8rLY3l0/CCC2nUW5+VKNdjnhrhfmsqY6nTxAoMNzEDUCfcpOt2lsJAgsMpvoQfEUdwnhckUjPlEigENcAqQ33lO48Rt4VHhXBWJHdzchfYgeWt60WDxSRtkKlCDo2pynmGXmvlY+e1BUeA2Boq3GscyjQcwP8AicI93WV/VjG2lyhvpb3bkW861LYOIhb3hZgLXHcb+Eg29L6dKtxvDEkPdskh1AvdJPFD/wAtzFKDJJCSpuL7qRdW8wdD50kv7S4XFYzidTGUmU6wu2b85VuL4a6asLr94aj4/wB6pGMe1s1x0bvD4G9vSrcPxHL7jGI9NWjPpqV+fpU5sRG376PITtJFYqfTY+mtZfQharuQTMp3Sx6qfyN/lappjZE9yVx4E3HwNxVj8MYjNERKv4PeHmp1qjCYKSU2jRmI3sDp59PWjDc1goXcnESf3kUUniBkb4qR9KGf9XO4liPpIP8Aaa1GC9g5G1mcIOi94/HYfOnuE9l8PH/0w56v3vlt8q2dHh9V2oj3yU5SV51DwJpf3DrL4AMp/wAwt86uh9icU32Av8TKPpc16ha2g0HTlWf4/wC1KwXVLPL05KfxEc/AfKr35KlRbmquWZQFlJfYGVVLPLCgG5Jaw8zlFZjGwhGIV1kA+0t7HyuAfWmnEeMzym8uWQXuAVBA/htYj0NLZJYzuhX+FvyYH/VVJ7qZtTHqgMbIWuVdaP7z/wBC/wD7K5QoVrBxVY9MOmX/AMxrFz5cloJpWYliST1JveuljAqdWaPCjq8p2VUey2JxUIySCNkuSAWIZbm5AIBFrk6HrWvh4p+H5/8AxSDDrTLDiuhc4uMwjCcjiDW7qgn8TED5KaBxfEeID91DAfJ2Y/5sgq/DimeHFY1+XYHvQkSsPxD2j4kv7zPEPCMAf1WP1pUeLzSe/NI3m7f3r1/DrUJ/ZfDTe/Cl+oGU/FbVfp42m3VnkkOoOOhXkMuIcC4dgeoYj86qh9tMVAdJS4H2ZO+D6nvD0Ir1DF/opgk/dyyR+YDj8j86RYn9B7E64tQP/SN/9dPOLwzxf6KG0ajUR7M+1CY2FmAyumkiXva4NiDzU2PwNX8R4Ys8CRkE9kO7rva9geuhtVmF9l8LwnCysHYl8qvI/O7WUADRVu3iepojCSBgCCCDqCDcEeB51z2OwtLEGYMDQq9Re+kczTB6IZG7eAK3vL3Dfkyi6H1XT+U0Bh8s6dlNfNFcjWxyi4Pquv8ALfpWoSANuN7a89NRrQeI9lC0naxSZGuDqtxcc7g/lXL1OD1WfJflzRMe+m8PYb81nJL4aS1s0bfNdLEHkw01H0NFYmFZwve7xH7N9g9t1ccnHMeo0NaCf2PeRSl0tuu/dbmBp7l9vA25UJg/0e4hSQzxGNrZlu/LYr3dGHI/3pH5LEG+UylEOcYcstHiWjJRxcX7yNtfqDyPRh8xpTOErJGc5DxLvmuJI/HQd4ePPnbatNL7A9ooE013XZ1Wxt0a5saN4f7GYeEfbc3BuzW2vb3baa7VZZw2s4yRHioDDoV53xHgDL3obyxtbKQLtqBowHPyorhfsVin1IEKnfPz/k1v62r0+LDJGMsaKi9FAH0queZUUszBVG5JAA8ydK2lLhjf3meinIBdZvh3sPBEQ7ZnceJVQfBQb+hJp4RbbSsvxr9JuFiuIyZ2/Bovqx/IGsJxn9JeLmuEYQr0j971c6/C1b7DcNdHwthKdWY1eq8Q4nFCLzSJGPxMBfyB1PpWT4l+lPCR3EYkmP4Vyj4tY/KvKMRKzMWYlmO5JJJ8ydaGetozh7B8xlJNcnRekj9I82IVuziWJdg2Ys1/DQAeetJWNCYSXDsqqrmNgANTmUnmdsy3Ouzb1bMkiC5AZfvKcw/qGgPgda4XiD3VKxkEDYHkjk7qRqDxg7gGoDFqfDzqZNUIIWKn9UXp9f713VmauqKSohF4ziMcQu7AdBzPkKQYv2uJ0iUAdW1PwGn1pA8pYksSSdydajevR6eEp0xLzPfojzOcYCYS8Ymf3pGt0Byj4C1VhidzehlerVkoH8QwtKw9ArdPheJrXiO9GwSsNmI8iR9KcYL2mxUfuzv5Mc4/zXpCklXxy0A4thH2d6hNdwDGgS2D3H7re8M/SXOtu0SOQeF0PyuPlWw4R+kjCvYSZ4j+IZh8Vv8AMCvHopRRsNPFLCYgfpkeB/ha6rSxWFP6rSO8fyvofhuPjlF4pEcfhYH6GiMVXz3CxBuCQeo0PxFUcQ4pMws0shHQuxHwJpB4WZs70UNxdrhbH9LPtPC0Iw0bh5DIrPl1Chc2hO2a+XTw1tWB4Lx6bDH9k9hzU6qfMfmLGlc51qcTUQr4eg44ep5nQyrzcBiK1IYimJHIa2XqPBv0kxNYTo0Z+8veX4e8PnWz4Zx7Dy2yTRnwzAH4Gx+VeDRGi4xTHcPpVLsMKga72GHD+F9H4Zgdjfy1op5QBqQPM2r5zhNTkpH/AIr/AH9P7UnGdF7tjPaLDR+/PEv863+AN6z3Ef0n4OP3C8p/Cth8Xt8ga8kIqp6czhlMfMSUt2LcdAtnxX9K+Ie4hjSIdT32+dlHwNYvifFZZzmmkeQ/iN7eQ2HpVTtVDPTHVsJhBcgHzP3Vmhw/G4w/psJ66DzNlA1S1WFqrNauvx9gtRbPU/ZdFhvwlUN8Q+Ogv6qtlqBjFWmo2rT1eKYmr+6O6y39LguBw4+Serr/ANKoqOlXYbiEkZujEeu46Hw8K6/VmPKufqLeHxqg55f85nvQV6uBaMji2OVkavF0f96mU/eTT4rt8LVYIzvG2YeG/wDT/a48aVtgW6j51xInXaxHS9BkbsuXxeGwb5dh6gB5bJl+tv8A8FdVT+tt95v6j/euUOVaOCqsH7FY6X93hJyOpjZR8WAFOMN+iLiL7xJH/HIn0Usa+jJhQkoroar31zLz4bLa064oiKbR37rw+L9C2K+1NAPIuf8AYKk36IZx/wBeI+jj/bXsMxA1JsPHSlGK4vAvvTxA+MiD86AYZrtkwcSrt0I8l5dL+jLELs8beV/ztS/EeyU8e687dL+XK3rzr1b/ABGJ9EljY/hdT9DVcy1XqYL/ABMHqnM4zimGQQfBeQz4J4zZ1Knx/I7H0ruI16PjsEGBAsL+AIPpSGX2djbtN07OPMbagtoNjyJuNLbVqazauHMvHiPdlv8AB/iSi8ZMWyOouPLX6pAuJIFCYjEE9KYnhrbCxv6VAezczKzd0KrBSS3M9AKsU+KYhojtDHereIbwOoO0AZ4W9P6SrBYAzOyhgCFZhfnlsbedr/CpYvhckJHaIVzAEHkQdiCNK0HCOArG2ZiWbK9uQBKN8fWnPEzmgw537rL/AEmqdbGufUkme9aB3F6eGqZaDQWctPJYKOiY5iOdPF4TE4bu2YWIym3Ox025j4VziHsuEyFHurqGGYddxoeRo6eOdT+RxC29PivDcSIrtH/IT63S2PGHoKsOMPQV2OFtrtoL7/TSrX4TIEV7DKxIBuDqNwehqz/5bFf+wq4yh+H3XOTzQrYg1UZD1olcAx6CjMFwHO2VpApOxtcZuQJuLX2vSKmPrP8AnqHzTBieCYa9PJ4CT9CkxqBpvPwoIbNe40IOliKisQGwFVg8FVMR+KcM21Jpd6D34JccG9gcpAOxIsD5E71bBwy/vMB5a04wuOABjkBaI625qfvJ0PhsaoxuFKEWOZW1Vxsw/IjmOVZ2h0XPYj8SYqrZkN9T6quPhkY5X86MikCrkKhkOuXax6qRqp8R63oSPE8m+NWk0t07rR1cVWrXqOJ7yqsVw/QtGSy7kH3l8xzHiPUClrGmwYg3GhHMVXiYVk3srfeA0P8AEBz8R6g70bH81WSlqqY1dPCVNmFvz8jzFDMashQu65UL1ypWL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8688" name="Picture 16" descr="https://encrypted-tbn1.gstatic.com/images?q=tbn:ANd9GcRB-Uqfl1OsOiLqaJY1IooeqHT2CyECZEW7sOHIwhLNrVd3s8co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6314" y="4929198"/>
            <a:ext cx="3019425" cy="151447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8690" name="Picture 18" descr="http://img.zoneland.ru/images5/9662741db1c2d10029465bcc41bd620a3.jpg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714612" y="1571612"/>
            <a:ext cx="2809875" cy="237172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8692" name="Picture 20" descr="http://stat17.privet.ru/lr/0a07314e05789fd3baee0097dced769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928794" y="4357694"/>
            <a:ext cx="2119294" cy="211081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86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286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286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286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286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6386" name="Picture 2" descr="http://900igr.net/datas/okruzhajuschij-mir/Gosudarstvennye-simvoly-Rossii/0008-008-Konstitutsija-RF.jpg"/>
          <p:cNvPicPr>
            <a:picLocks noChangeAspect="1" noChangeArrowheads="1"/>
          </p:cNvPicPr>
          <p:nvPr/>
        </p:nvPicPr>
        <p:blipFill>
          <a:blip r:embed="rId2" cstate="print"/>
          <a:srcRect b="25000"/>
          <a:stretch>
            <a:fillRect/>
          </a:stretch>
        </p:blipFill>
        <p:spPr bwMode="auto">
          <a:xfrm>
            <a:off x="0" y="0"/>
            <a:ext cx="9144000" cy="5000636"/>
          </a:xfrm>
          <a:prstGeom prst="rect">
            <a:avLst/>
          </a:prstGeom>
          <a:noFill/>
        </p:spPr>
      </p:pic>
      <p:pic>
        <p:nvPicPr>
          <p:cNvPr id="5" name="Picture 2" descr="http://swetlanka.ru/wp-content/uploads/2009/08/ru103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550295">
            <a:off x="6270637" y="4902600"/>
            <a:ext cx="2214580" cy="16609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94</TotalTime>
  <Words>177</Words>
  <Application>Microsoft Office PowerPoint</Application>
  <PresentationFormat>Экран (4:3)</PresentationFormat>
  <Paragraphs>24</Paragraphs>
  <Slides>13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Внеклассное мероприятие для учащихся 2 класса  Интеллектуально-познавательная игра  «Конституция Российской Федерации   Сметанина Светлана Александровна  Учитель начальных классов МБОУ «СОШ № 2»  г.Усинска:   </vt:lpstr>
      <vt:lpstr>Задачи мероприятия</vt:lpstr>
      <vt:lpstr>Слайд 3</vt:lpstr>
      <vt:lpstr>Слайд 4</vt:lpstr>
      <vt:lpstr>Герб РФ</vt:lpstr>
      <vt:lpstr>Слайд 6</vt:lpstr>
      <vt:lpstr>Флаг  РОССИИ</vt:lpstr>
      <vt:lpstr>Где можно увидеть изображение герба и флага России? </vt:lpstr>
      <vt:lpstr>Слайд 9</vt:lpstr>
      <vt:lpstr>Слайд 10</vt:lpstr>
      <vt:lpstr>Слайд 11</vt:lpstr>
      <vt:lpstr>Слайд 12</vt:lpstr>
      <vt:lpstr>Литература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Admin</cp:lastModifiedBy>
  <cp:revision>11</cp:revision>
  <dcterms:modified xsi:type="dcterms:W3CDTF">2013-10-15T18:09:39Z</dcterms:modified>
</cp:coreProperties>
</file>