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61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0DF9D-D293-4124-B0B7-96E71DD7D3A1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2F666-917E-42C3-8411-699488BD0C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436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82F666-917E-42C3-8411-699488BD0C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149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F98B69-72EF-42CE-949D-633095E7E7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3C77978-A6C7-431D-A7F9-20F5EB9319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5C7F7F-D4FA-4BF1-852E-BB5B4CF0F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D9E8E6-85A9-45F0-939E-2706F0D14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C3AFB5-BA2A-4537-B323-BAEF1033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435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445930-72E1-4C7B-84F6-86B0976DD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8DD45E7-F792-4DAD-824B-8964E112B8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8AFD82-CAF4-4EED-AAEC-5A56B7B60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D934B3-EA22-45B7-97D0-2ACF05EA4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C97981-5551-4AE9-B4AF-9A82F8E73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5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6E57447-EFAC-48A4-9E6B-E34A695EEE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EA9F798-31FA-42C4-85D4-4D2D139AD0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E7258F-FDAD-438E-940F-5D715E107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D5FA22-779F-41E5-BC7C-1CD460343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08ECAA-3FBB-403E-B4D6-60EBA6310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896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01EDA5-87F5-455D-82EC-98A7D8536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B41C73-1BBA-443F-9704-BD34DB0E2D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55B2F0-E82C-4340-9587-A3CC06876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3DDFAE-FE27-4353-997F-C5D2DEA94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114201-5AA2-4973-B5A7-FAB24161E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66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CFA035-2257-4F25-AFBF-F248AAAA9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7764A7-E135-444D-B09F-2B1E0658F0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8E8FE8-290B-4F35-8910-3A6A1B182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B988AE-4C4B-4E3F-B803-92386A87F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61F84C-2580-45A5-8BE2-C1D86DE62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243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C87800-0A4F-427F-88E6-4FE5FEF60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BFC111-F87D-4CC9-96DA-5FD4BC4102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0D0EC6-4E14-4FC9-ABDC-204FF28D97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C49A0B3-0C16-4831-B538-181F10D5A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894E366-247F-42F0-8D0E-924B9607C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CD81F4-6C0D-40B0-964C-AB2CDA374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21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171DE2-5307-45AE-96D8-3B591F2B2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0ED696-81C8-46EF-AA8A-43E2F4AADB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36253CC-AB1C-4927-B4F6-C029D5DCD5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3FE29B2-CA78-4A69-A17F-12B4AB3E56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ED40FDB-B0D6-42F6-99B8-41E2E6B248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742F473-29FA-4580-BFAA-75E294421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8217E8D-D9E7-4ACD-BC18-EBD8C6716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A9AD081-CBB9-4886-AAAB-2FC815BF7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706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8BC0CF-08B0-4401-BC22-060A2CAE1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91DB698-98A8-4C4F-AE8F-FF4949403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C61B63A-8118-47C0-A8CE-957F752C4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40756B-C063-4980-BFF6-77CE45E6D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078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877A0B7-1FCC-44B1-B014-0423BAF5E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1F5E27C-347A-405C-B737-FBFB19B10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B19B0EC-B86A-4F20-8949-7FA7EF82B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323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B98ECD-8B61-4D81-85B2-42FFA9B77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918B1A-A5DB-4B2B-AB46-6169FDCE0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A3177E1-BB8B-491D-96EA-65769E1A2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EB8B6B-AD3F-4F11-BD4A-DFDDD4806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1C5531-3234-4825-8FD5-9260B9FCA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95497BD-D24F-437F-9022-37B22BC7D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358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963A3-1D8F-4C58-875A-85B0EE116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20670C2-FBC1-40C5-B067-67EFB3DA4F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957516-AC8C-403D-ABF3-DFFFFBCA04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9E5C111-1DDC-4BF3-A48A-F01E8EDED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9C4082-62CD-4E1F-8CAB-36C27B2C4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279906-21EE-4C74-BE25-E38DF9BF0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041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BB74C6-A9AC-4F09-82BE-CF5E61DD3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D9A8136-28BD-4D72-AC53-9D957AFD55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0B0E0A-EE4A-44D6-B8C4-F67EFB917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BA58D-56A7-40B7-BB23-21A5D51F5109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47C1DC-91AC-4D5F-8CDF-6E6A2AFADC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47AED3-908B-4C5E-9B02-07CABD334B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F9D75-72D6-4231-A96E-19C2BB874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484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7D35EE0-C5C7-4102-82BE-DF0A5359D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68B32D6-B276-4F18-99D3-CA905BB70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7351" y="987425"/>
            <a:ext cx="5726293" cy="487362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dirty="0">
                <a:latin typeface="Constantia" panose="02030602050306030303" pitchFamily="18" charset="0"/>
              </a:rPr>
              <a:t>Треугольники-птицы, оригами войны.</a:t>
            </a:r>
          </a:p>
          <a:p>
            <a:pPr marL="0" indent="0" algn="ctr">
              <a:buNone/>
            </a:pPr>
            <a:r>
              <a:rPr lang="ru-RU" sz="3600" dirty="0">
                <a:latin typeface="Constantia" panose="02030602050306030303" pitchFamily="18" charset="0"/>
              </a:rPr>
              <a:t>Горьких судеб страницы и страшны, и нежны.</a:t>
            </a:r>
          </a:p>
          <a:p>
            <a:pPr marL="0" indent="0" algn="ctr">
              <a:buNone/>
            </a:pPr>
            <a:r>
              <a:rPr lang="ru-RU" sz="3600" dirty="0">
                <a:latin typeface="Constantia" panose="02030602050306030303" pitchFamily="18" charset="0"/>
              </a:rPr>
              <a:t>Далеки расстоянья от фронтов до тылов.</a:t>
            </a:r>
          </a:p>
          <a:p>
            <a:pPr marL="0" indent="0" algn="ctr">
              <a:buNone/>
            </a:pPr>
            <a:r>
              <a:rPr lang="ru-RU" sz="3600" dirty="0">
                <a:latin typeface="Constantia" panose="02030602050306030303" pitchFamily="18" charset="0"/>
              </a:rPr>
              <a:t>Письма – связь расставаний через магию слов.</a:t>
            </a:r>
          </a:p>
          <a:p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0F8FFA99-A501-46DA-97AE-20043DD97C9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889B36-22FB-471F-BB1F-D9539D123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54" y="124581"/>
            <a:ext cx="5870197" cy="574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123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E145216-9562-4EE9-A7AD-622BF4E40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i="1" dirty="0">
                <a:solidFill>
                  <a:srgbClr val="FF0000"/>
                </a:solidFill>
                <a:latin typeface="Constantia" panose="02030602050306030303" pitchFamily="18" charset="0"/>
              </a:rPr>
              <a:t>Ожиданием своим ты спасла меня</a:t>
            </a:r>
            <a:br>
              <a:rPr lang="ru-RU" dirty="0"/>
            </a:b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D4A157D-85B7-49EF-A807-D89CA88160C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65955" y="1173956"/>
            <a:ext cx="3872089" cy="5181688"/>
          </a:xfrm>
          <a:prstGeom prst="rect">
            <a:avLst/>
          </a:prstGeo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3508A8E2-AEC8-4BDE-9D0A-5274D226FF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88000" y="1298222"/>
            <a:ext cx="5765800" cy="4878741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Жди меня, и я вернусь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Всем смертям назло.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Кто не ждал меня, тот пусть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Скажет: - Повезло.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Не понять, не ждавшим им,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Как среди огня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Ожиданием своим 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Ты спасла меня.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Как я выжил, будем знать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 Только мы с тобой, – 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Просто ты умела ждать,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Как никто другой.</a:t>
            </a:r>
          </a:p>
          <a:p>
            <a:pPr marL="0" indent="0" algn="ctr">
              <a:buNone/>
            </a:pPr>
            <a:r>
              <a:rPr lang="ru-RU" dirty="0">
                <a:latin typeface="Constantia" panose="02030602050306030303" pitchFamily="18" charset="0"/>
              </a:rPr>
              <a:t>                                                 К. Симонов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472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CC279CE-FF76-417E-A1AD-6F81D61067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5779"/>
            <a:ext cx="9144000" cy="767643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Constantia" panose="02030602050306030303" pitchFamily="18" charset="0"/>
              </a:rPr>
              <a:t>Проект «Жёны героев»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7F31D7-DC04-480C-AC9B-312766135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934" y="1137355"/>
            <a:ext cx="7840132" cy="5226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755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9B19EA-5B70-4403-947E-6755E3A9823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4381" r="14381"/>
          <a:stretch>
            <a:fillRect/>
          </a:stretch>
        </p:blipFill>
        <p:spPr>
          <a:xfrm>
            <a:off x="5007406" y="377825"/>
            <a:ext cx="7184594" cy="5673020"/>
          </a:xfrm>
          <a:prstGeom prst="rect">
            <a:avLst/>
          </a:prstGeo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4B5EC8A5-1A5F-4115-A83B-E316C8F97C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2800" y="1106311"/>
            <a:ext cx="3959225" cy="4762677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Constantia" panose="02030602050306030303" pitchFamily="18" charset="0"/>
              </a:rPr>
              <a:t>Автор проекта  «Жёны героев»</a:t>
            </a:r>
          </a:p>
          <a:p>
            <a:pPr algn="ctr"/>
            <a:r>
              <a:rPr lang="ru-RU" sz="4800" dirty="0">
                <a:solidFill>
                  <a:srgbClr val="FF0000"/>
                </a:solidFill>
                <a:latin typeface="Constantia" panose="02030602050306030303" pitchFamily="18" charset="0"/>
              </a:rPr>
              <a:t> Екатерина Колотовкина </a:t>
            </a:r>
          </a:p>
        </p:txBody>
      </p:sp>
    </p:spTree>
    <p:extLst>
      <p:ext uri="{BB962C8B-B14F-4D97-AF65-F5344CB8AC3E}">
        <p14:creationId xmlns:p14="http://schemas.microsoft.com/office/powerpoint/2010/main" val="1475227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07B95B-10D7-4A3A-A24D-990A32BC9EDE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rcRect t="10520" b="10520"/>
          <a:stretch>
            <a:fillRect/>
          </a:stretch>
        </p:blipFill>
        <p:spPr>
          <a:xfrm>
            <a:off x="5945256" y="576260"/>
            <a:ext cx="6019732" cy="47545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EA2128-7BE7-4A8B-9387-4179F54A18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9" t="10389" r="34837" b="11515"/>
          <a:stretch/>
        </p:blipFill>
        <p:spPr>
          <a:xfrm>
            <a:off x="375657" y="457199"/>
            <a:ext cx="5187005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632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A3F0E6-F9CF-4500-8F8E-5DC4B518EF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691"/>
          <a:stretch/>
        </p:blipFill>
        <p:spPr>
          <a:xfrm>
            <a:off x="1930400" y="0"/>
            <a:ext cx="9674578" cy="691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229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113</Words>
  <Application>Microsoft Office PowerPoint</Application>
  <PresentationFormat>Широкоэкранный</PresentationFormat>
  <Paragraphs>22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Constantia</vt:lpstr>
      <vt:lpstr>Тема Office</vt:lpstr>
      <vt:lpstr>Презентация PowerPoint</vt:lpstr>
      <vt:lpstr>Ожиданием своим ты спасла меня </vt:lpstr>
      <vt:lpstr>Проект «Жёны героев»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</cp:revision>
  <dcterms:created xsi:type="dcterms:W3CDTF">2023-01-03T13:11:49Z</dcterms:created>
  <dcterms:modified xsi:type="dcterms:W3CDTF">2023-01-16T09:19:36Z</dcterms:modified>
</cp:coreProperties>
</file>