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3" r:id="rId5"/>
    <p:sldId id="260" r:id="rId6"/>
    <p:sldId id="259" r:id="rId7"/>
    <p:sldId id="261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image" Target="../media/image10.png"/><Relationship Id="rId4" Type="http://schemas.openxmlformats.org/officeDocument/2006/relationships/image" Target="../media/image13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image" Target="../media/image14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image" Target="../media/image10.png"/><Relationship Id="rId4" Type="http://schemas.openxmlformats.org/officeDocument/2006/relationships/image" Target="../media/image13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image" Target="../media/image14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47B4BB-9D70-45E9-902C-7803C0443312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95709E2-A23D-441B-A840-FBC7CA94ACAE}">
      <dgm:prSet phldrT="[Текст]" phldr="0" custT="1"/>
      <dgm:spPr/>
      <dgm:t>
        <a:bodyPr/>
        <a:lstStyle/>
        <a:p>
          <a:r>
            <a: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Образование</a:t>
          </a:r>
        </a:p>
      </dgm:t>
    </dgm:pt>
    <dgm:pt modelId="{A656F0A9-C6E6-42DA-8204-AAB630B43A73}" type="parTrans" cxnId="{E579033A-49B3-495A-BFCD-04C014A3E0DF}">
      <dgm:prSet/>
      <dgm:spPr/>
      <dgm:t>
        <a:bodyPr/>
        <a:lstStyle/>
        <a:p>
          <a:endParaRPr lang="ru-RU"/>
        </a:p>
      </dgm:t>
    </dgm:pt>
    <dgm:pt modelId="{1F969E08-A9B0-4EC7-AF45-8C6AD0191C5B}" type="sibTrans" cxnId="{E579033A-49B3-495A-BFCD-04C014A3E0DF}">
      <dgm:prSet/>
      <dgm:spPr/>
      <dgm:t>
        <a:bodyPr/>
        <a:lstStyle/>
        <a:p>
          <a:endParaRPr lang="ru-RU"/>
        </a:p>
      </dgm:t>
    </dgm:pt>
    <dgm:pt modelId="{0452339B-8661-46B6-9E9B-2B1D0102DE93}">
      <dgm:prSet phldrT="[Текст]" phldr="1"/>
      <dgm:spPr/>
      <dgm:t>
        <a:bodyPr/>
        <a:lstStyle/>
        <a:p>
          <a:endParaRPr lang="ru-RU" dirty="0"/>
        </a:p>
      </dgm:t>
    </dgm:pt>
    <dgm:pt modelId="{A2EE40C1-8E5E-42C5-B6D3-11C8EA19E044}" type="parTrans" cxnId="{5507AFF6-7630-409D-87E5-5AE5FCF921A2}">
      <dgm:prSet/>
      <dgm:spPr/>
      <dgm:t>
        <a:bodyPr/>
        <a:lstStyle/>
        <a:p>
          <a:endParaRPr lang="ru-RU"/>
        </a:p>
      </dgm:t>
    </dgm:pt>
    <dgm:pt modelId="{FE24E383-C4A1-4230-B670-31D96E830699}" type="sibTrans" cxnId="{5507AFF6-7630-409D-87E5-5AE5FCF921A2}">
      <dgm:prSet/>
      <dgm:spPr/>
      <dgm:t>
        <a:bodyPr/>
        <a:lstStyle/>
        <a:p>
          <a:endParaRPr lang="ru-RU"/>
        </a:p>
      </dgm:t>
    </dgm:pt>
    <dgm:pt modelId="{756F343A-9B18-4CEB-A892-EA5B1F4ACC08}">
      <dgm:prSet phldrT="[Текст]" phldr="0" custT="1"/>
      <dgm:spPr/>
      <dgm:t>
        <a:bodyPr/>
        <a:lstStyle/>
        <a:p>
          <a:r>
            <a: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Воспитание</a:t>
          </a:r>
        </a:p>
      </dgm:t>
    </dgm:pt>
    <dgm:pt modelId="{B07B0D18-FA62-4DF0-8B1C-5BCDAA50C3F2}" type="parTrans" cxnId="{55C11EDB-EA73-4A89-990D-EC6B524CD781}">
      <dgm:prSet/>
      <dgm:spPr/>
      <dgm:t>
        <a:bodyPr/>
        <a:lstStyle/>
        <a:p>
          <a:endParaRPr lang="ru-RU"/>
        </a:p>
      </dgm:t>
    </dgm:pt>
    <dgm:pt modelId="{2CE8850D-8B1F-42E9-97E5-7F9B5F389C38}" type="sibTrans" cxnId="{55C11EDB-EA73-4A89-990D-EC6B524CD781}">
      <dgm:prSet/>
      <dgm:spPr/>
      <dgm:t>
        <a:bodyPr/>
        <a:lstStyle/>
        <a:p>
          <a:endParaRPr lang="ru-RU"/>
        </a:p>
      </dgm:t>
    </dgm:pt>
    <dgm:pt modelId="{E2F73849-4B31-4D10-8DE8-D8FAFF903F33}">
      <dgm:prSet phldrT="[Текст]" phldr="0"/>
      <dgm:spPr/>
      <dgm:t>
        <a:bodyPr/>
        <a:lstStyle/>
        <a:p>
          <a:r>
            <a:rPr lang="ru-RU" dirty="0">
              <a:solidFill>
                <a:schemeClr val="bg1"/>
              </a:solidFill>
            </a:rPr>
            <a:t>о</a:t>
          </a:r>
        </a:p>
      </dgm:t>
    </dgm:pt>
    <dgm:pt modelId="{3F707D86-118F-4B04-9A64-126E0DB99D68}" type="parTrans" cxnId="{C89101C5-1DD0-4990-9563-4E11B3C931D6}">
      <dgm:prSet/>
      <dgm:spPr/>
      <dgm:t>
        <a:bodyPr/>
        <a:lstStyle/>
        <a:p>
          <a:endParaRPr lang="ru-RU"/>
        </a:p>
      </dgm:t>
    </dgm:pt>
    <dgm:pt modelId="{71B14030-18EE-4B96-84BE-61B4D0B877CA}" type="sibTrans" cxnId="{C89101C5-1DD0-4990-9563-4E11B3C931D6}">
      <dgm:prSet/>
      <dgm:spPr/>
      <dgm:t>
        <a:bodyPr/>
        <a:lstStyle/>
        <a:p>
          <a:endParaRPr lang="ru-RU"/>
        </a:p>
      </dgm:t>
    </dgm:pt>
    <dgm:pt modelId="{2EECCFE0-27B8-4C68-82B1-65A827F1AC12}">
      <dgm:prSet phldrT="[Текст]" phldr="0" custT="1"/>
      <dgm:spPr/>
      <dgm:t>
        <a:bodyPr/>
        <a:lstStyle/>
        <a:p>
          <a:r>
            <a:rPr lang="ru-RU" sz="32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Практика</a:t>
          </a:r>
        </a:p>
      </dgm:t>
    </dgm:pt>
    <dgm:pt modelId="{8046CCFE-F601-46A7-BC91-2F7C508648C1}" type="parTrans" cxnId="{FA8CD266-E791-456C-A835-B762DBF57DA4}">
      <dgm:prSet/>
      <dgm:spPr/>
      <dgm:t>
        <a:bodyPr/>
        <a:lstStyle/>
        <a:p>
          <a:endParaRPr lang="ru-RU"/>
        </a:p>
      </dgm:t>
    </dgm:pt>
    <dgm:pt modelId="{11721510-9928-4A70-B2D0-623AF79D2492}" type="sibTrans" cxnId="{FA8CD266-E791-456C-A835-B762DBF57DA4}">
      <dgm:prSet/>
      <dgm:spPr/>
      <dgm:t>
        <a:bodyPr/>
        <a:lstStyle/>
        <a:p>
          <a:endParaRPr lang="ru-RU"/>
        </a:p>
      </dgm:t>
    </dgm:pt>
    <dgm:pt modelId="{3848760F-B06C-4C4E-9B12-F08396E3F038}">
      <dgm:prSet phldrT="[Текст]" phldr="0"/>
      <dgm:spPr/>
      <dgm:t>
        <a:bodyPr/>
        <a:lstStyle/>
        <a:p>
          <a:r>
            <a:rPr lang="ru-RU" dirty="0">
              <a:solidFill>
                <a:schemeClr val="bg1"/>
              </a:solidFill>
            </a:rPr>
            <a:t>л</a:t>
          </a:r>
        </a:p>
      </dgm:t>
    </dgm:pt>
    <dgm:pt modelId="{9319C7C9-1628-4E36-9549-F7066AF53B1F}" type="parTrans" cxnId="{E814BF5D-7E40-4C42-B8DC-F0033460DA4D}">
      <dgm:prSet/>
      <dgm:spPr/>
      <dgm:t>
        <a:bodyPr/>
        <a:lstStyle/>
        <a:p>
          <a:endParaRPr lang="ru-RU"/>
        </a:p>
      </dgm:t>
    </dgm:pt>
    <dgm:pt modelId="{1AB710D4-0DD0-46EA-AF2D-CD3086726F32}" type="sibTrans" cxnId="{E814BF5D-7E40-4C42-B8DC-F0033460DA4D}">
      <dgm:prSet/>
      <dgm:spPr/>
      <dgm:t>
        <a:bodyPr/>
        <a:lstStyle/>
        <a:p>
          <a:endParaRPr lang="ru-RU"/>
        </a:p>
      </dgm:t>
    </dgm:pt>
    <dgm:pt modelId="{7FDBDF36-0D7A-4B83-AF43-76619EAB544F}" type="pres">
      <dgm:prSet presAssocID="{4347B4BB-9D70-45E9-902C-7803C0443312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67233B20-799A-4FFC-B398-0A9980E652CF}" type="pres">
      <dgm:prSet presAssocID="{195709E2-A23D-441B-A840-FBC7CA94ACAE}" presName="parentText1" presStyleLbl="node1" presStyleIdx="0" presStyleCnt="3">
        <dgm:presLayoutVars>
          <dgm:chMax/>
          <dgm:chPref val="3"/>
          <dgm:bulletEnabled val="1"/>
        </dgm:presLayoutVars>
      </dgm:prSet>
      <dgm:spPr/>
    </dgm:pt>
    <dgm:pt modelId="{6D7CDEEF-2BDE-4469-9845-C83338B9035A}" type="pres">
      <dgm:prSet presAssocID="{195709E2-A23D-441B-A840-FBC7CA94ACAE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</dgm:pt>
    <dgm:pt modelId="{DC5FB5E4-E03B-45B7-9877-57D5E07C39B0}" type="pres">
      <dgm:prSet presAssocID="{756F343A-9B18-4CEB-A892-EA5B1F4ACC08}" presName="parentText2" presStyleLbl="node1" presStyleIdx="1" presStyleCnt="3">
        <dgm:presLayoutVars>
          <dgm:chMax/>
          <dgm:chPref val="3"/>
          <dgm:bulletEnabled val="1"/>
        </dgm:presLayoutVars>
      </dgm:prSet>
      <dgm:spPr/>
    </dgm:pt>
    <dgm:pt modelId="{D857A1C9-DB35-45B0-9E6A-C1531BB8EAEA}" type="pres">
      <dgm:prSet presAssocID="{756F343A-9B18-4CEB-A892-EA5B1F4ACC08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</dgm:pt>
    <dgm:pt modelId="{B4033311-4DC0-44E5-B920-C32D718E79D2}" type="pres">
      <dgm:prSet presAssocID="{2EECCFE0-27B8-4C68-82B1-65A827F1AC12}" presName="parentText3" presStyleLbl="node1" presStyleIdx="2" presStyleCnt="3">
        <dgm:presLayoutVars>
          <dgm:chMax/>
          <dgm:chPref val="3"/>
          <dgm:bulletEnabled val="1"/>
        </dgm:presLayoutVars>
      </dgm:prSet>
      <dgm:spPr/>
    </dgm:pt>
    <dgm:pt modelId="{7D8E9B4C-F5EB-4F34-96B9-76DDCFC8A13B}" type="pres">
      <dgm:prSet presAssocID="{2EECCFE0-27B8-4C68-82B1-65A827F1AC12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E2931E0E-937C-4676-ABEF-3AB339C7FB90}" type="presOf" srcId="{195709E2-A23D-441B-A840-FBC7CA94ACAE}" destId="{67233B20-799A-4FFC-B398-0A9980E652CF}" srcOrd="0" destOrd="0" presId="urn:microsoft.com/office/officeart/2009/3/layout/IncreasingArrowsProcess"/>
    <dgm:cxn modelId="{BFBB7D12-023E-4ADD-8639-52E1DBC244DA}" type="presOf" srcId="{756F343A-9B18-4CEB-A892-EA5B1F4ACC08}" destId="{DC5FB5E4-E03B-45B7-9877-57D5E07C39B0}" srcOrd="0" destOrd="0" presId="urn:microsoft.com/office/officeart/2009/3/layout/IncreasingArrowsProcess"/>
    <dgm:cxn modelId="{E07BAF1A-CAB2-4B2A-ABA0-AB4D58C056A7}" type="presOf" srcId="{0452339B-8661-46B6-9E9B-2B1D0102DE93}" destId="{6D7CDEEF-2BDE-4469-9845-C83338B9035A}" srcOrd="0" destOrd="0" presId="urn:microsoft.com/office/officeart/2009/3/layout/IncreasingArrowsProcess"/>
    <dgm:cxn modelId="{E579033A-49B3-495A-BFCD-04C014A3E0DF}" srcId="{4347B4BB-9D70-45E9-902C-7803C0443312}" destId="{195709E2-A23D-441B-A840-FBC7CA94ACAE}" srcOrd="0" destOrd="0" parTransId="{A656F0A9-C6E6-42DA-8204-AAB630B43A73}" sibTransId="{1F969E08-A9B0-4EC7-AF45-8C6AD0191C5B}"/>
    <dgm:cxn modelId="{E814BF5D-7E40-4C42-B8DC-F0033460DA4D}" srcId="{2EECCFE0-27B8-4C68-82B1-65A827F1AC12}" destId="{3848760F-B06C-4C4E-9B12-F08396E3F038}" srcOrd="0" destOrd="0" parTransId="{9319C7C9-1628-4E36-9549-F7066AF53B1F}" sibTransId="{1AB710D4-0DD0-46EA-AF2D-CD3086726F32}"/>
    <dgm:cxn modelId="{E9C80565-D335-4CAC-8D63-A73B344938ED}" type="presOf" srcId="{2EECCFE0-27B8-4C68-82B1-65A827F1AC12}" destId="{B4033311-4DC0-44E5-B920-C32D718E79D2}" srcOrd="0" destOrd="0" presId="urn:microsoft.com/office/officeart/2009/3/layout/IncreasingArrowsProcess"/>
    <dgm:cxn modelId="{FA8CD266-E791-456C-A835-B762DBF57DA4}" srcId="{4347B4BB-9D70-45E9-902C-7803C0443312}" destId="{2EECCFE0-27B8-4C68-82B1-65A827F1AC12}" srcOrd="2" destOrd="0" parTransId="{8046CCFE-F601-46A7-BC91-2F7C508648C1}" sibTransId="{11721510-9928-4A70-B2D0-623AF79D2492}"/>
    <dgm:cxn modelId="{C5A27D48-0FED-48EE-BF74-84328D1E26C7}" type="presOf" srcId="{E2F73849-4B31-4D10-8DE8-D8FAFF903F33}" destId="{D857A1C9-DB35-45B0-9E6A-C1531BB8EAEA}" srcOrd="0" destOrd="0" presId="urn:microsoft.com/office/officeart/2009/3/layout/IncreasingArrowsProcess"/>
    <dgm:cxn modelId="{7443B1C3-8A05-4D10-B007-5B12F0B22962}" type="presOf" srcId="{3848760F-B06C-4C4E-9B12-F08396E3F038}" destId="{7D8E9B4C-F5EB-4F34-96B9-76DDCFC8A13B}" srcOrd="0" destOrd="0" presId="urn:microsoft.com/office/officeart/2009/3/layout/IncreasingArrowsProcess"/>
    <dgm:cxn modelId="{C89101C5-1DD0-4990-9563-4E11B3C931D6}" srcId="{756F343A-9B18-4CEB-A892-EA5B1F4ACC08}" destId="{E2F73849-4B31-4D10-8DE8-D8FAFF903F33}" srcOrd="0" destOrd="0" parTransId="{3F707D86-118F-4B04-9A64-126E0DB99D68}" sibTransId="{71B14030-18EE-4B96-84BE-61B4D0B877CA}"/>
    <dgm:cxn modelId="{BEB1C6CE-3801-4509-89EF-DE738EEBB1CE}" type="presOf" srcId="{4347B4BB-9D70-45E9-902C-7803C0443312}" destId="{7FDBDF36-0D7A-4B83-AF43-76619EAB544F}" srcOrd="0" destOrd="0" presId="urn:microsoft.com/office/officeart/2009/3/layout/IncreasingArrowsProcess"/>
    <dgm:cxn modelId="{55C11EDB-EA73-4A89-990D-EC6B524CD781}" srcId="{4347B4BB-9D70-45E9-902C-7803C0443312}" destId="{756F343A-9B18-4CEB-A892-EA5B1F4ACC08}" srcOrd="1" destOrd="0" parTransId="{B07B0D18-FA62-4DF0-8B1C-5BCDAA50C3F2}" sibTransId="{2CE8850D-8B1F-42E9-97E5-7F9B5F389C38}"/>
    <dgm:cxn modelId="{5507AFF6-7630-409D-87E5-5AE5FCF921A2}" srcId="{195709E2-A23D-441B-A840-FBC7CA94ACAE}" destId="{0452339B-8661-46B6-9E9B-2B1D0102DE93}" srcOrd="0" destOrd="0" parTransId="{A2EE40C1-8E5E-42C5-B6D3-11C8EA19E044}" sibTransId="{FE24E383-C4A1-4230-B670-31D96E830699}"/>
    <dgm:cxn modelId="{257F15AE-1BD2-49FA-AE14-9FF6EC0A4637}" type="presParOf" srcId="{7FDBDF36-0D7A-4B83-AF43-76619EAB544F}" destId="{67233B20-799A-4FFC-B398-0A9980E652CF}" srcOrd="0" destOrd="0" presId="urn:microsoft.com/office/officeart/2009/3/layout/IncreasingArrowsProcess"/>
    <dgm:cxn modelId="{F0C29843-DD5C-4897-AED9-C9A67AF167FD}" type="presParOf" srcId="{7FDBDF36-0D7A-4B83-AF43-76619EAB544F}" destId="{6D7CDEEF-2BDE-4469-9845-C83338B9035A}" srcOrd="1" destOrd="0" presId="urn:microsoft.com/office/officeart/2009/3/layout/IncreasingArrowsProcess"/>
    <dgm:cxn modelId="{89EE2059-A6D0-4BB2-B133-9F5465666BD4}" type="presParOf" srcId="{7FDBDF36-0D7A-4B83-AF43-76619EAB544F}" destId="{DC5FB5E4-E03B-45B7-9877-57D5E07C39B0}" srcOrd="2" destOrd="0" presId="urn:microsoft.com/office/officeart/2009/3/layout/IncreasingArrowsProcess"/>
    <dgm:cxn modelId="{3F250E77-8BD8-4CD2-9508-4EC8B1481C80}" type="presParOf" srcId="{7FDBDF36-0D7A-4B83-AF43-76619EAB544F}" destId="{D857A1C9-DB35-45B0-9E6A-C1531BB8EAEA}" srcOrd="3" destOrd="0" presId="urn:microsoft.com/office/officeart/2009/3/layout/IncreasingArrowsProcess"/>
    <dgm:cxn modelId="{242D1C0E-B38B-4436-90B4-C59C310E6A09}" type="presParOf" srcId="{7FDBDF36-0D7A-4B83-AF43-76619EAB544F}" destId="{B4033311-4DC0-44E5-B920-C32D718E79D2}" srcOrd="4" destOrd="0" presId="urn:microsoft.com/office/officeart/2009/3/layout/IncreasingArrowsProcess"/>
    <dgm:cxn modelId="{B14A3072-3387-43A0-8EE1-A3BAD08079EA}" type="presParOf" srcId="{7FDBDF36-0D7A-4B83-AF43-76619EAB544F}" destId="{7D8E9B4C-F5EB-4F34-96B9-76DDCFC8A13B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1FB26E-5BD3-48EE-B34B-77D17A51EED1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7D66DBF1-C0B8-4DC0-A7AA-09E29A4C27DC}">
      <dgm:prSet phldrT="[Текст]"/>
      <dgm:spPr/>
      <dgm:t>
        <a:bodyPr/>
        <a:lstStyle/>
        <a:p>
          <a:pPr>
            <a:buNone/>
          </a:pPr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Координационный совет проекта      (администрация + учителя)</a:t>
          </a:r>
        </a:p>
      </dgm:t>
    </dgm:pt>
    <dgm:pt modelId="{77D72CB5-74CB-4479-B32A-C887E7235BEC}" type="parTrans" cxnId="{CEF8E9C6-A621-4938-B60B-7EF9570F62E6}">
      <dgm:prSet/>
      <dgm:spPr/>
      <dgm:t>
        <a:bodyPr/>
        <a:lstStyle/>
        <a:p>
          <a:endParaRPr lang="ru-RU"/>
        </a:p>
      </dgm:t>
    </dgm:pt>
    <dgm:pt modelId="{439FF714-2494-431B-9A1E-F5E834BAF5DF}" type="sibTrans" cxnId="{CEF8E9C6-A621-4938-B60B-7EF9570F62E6}">
      <dgm:prSet/>
      <dgm:spPr/>
      <dgm:t>
        <a:bodyPr/>
        <a:lstStyle/>
        <a:p>
          <a:endParaRPr lang="ru-RU"/>
        </a:p>
      </dgm:t>
    </dgm:pt>
    <dgm:pt modelId="{B533BA52-0475-4778-9AE5-7C5A9E0416D6}">
      <dgm:prSet phldrT="[Текст]"/>
      <dgm:spPr/>
      <dgm:t>
        <a:bodyPr/>
        <a:lstStyle/>
        <a:p>
          <a:pPr>
            <a:buNone/>
          </a:pPr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Педагог-куратор (руководитель)</a:t>
          </a:r>
        </a:p>
      </dgm:t>
    </dgm:pt>
    <dgm:pt modelId="{A1DC7772-503D-470D-98C8-908B869F1083}" type="parTrans" cxnId="{15C02A2A-A1D9-4DE4-8D0E-971247C5891A}">
      <dgm:prSet/>
      <dgm:spPr/>
      <dgm:t>
        <a:bodyPr/>
        <a:lstStyle/>
        <a:p>
          <a:endParaRPr lang="ru-RU"/>
        </a:p>
      </dgm:t>
    </dgm:pt>
    <dgm:pt modelId="{0B64C43F-1AB8-48DD-96EC-3F29E14C7613}" type="sibTrans" cxnId="{15C02A2A-A1D9-4DE4-8D0E-971247C5891A}">
      <dgm:prSet/>
      <dgm:spPr/>
      <dgm:t>
        <a:bodyPr/>
        <a:lstStyle/>
        <a:p>
          <a:endParaRPr lang="ru-RU"/>
        </a:p>
      </dgm:t>
    </dgm:pt>
    <dgm:pt modelId="{83C3339B-368B-4592-B48A-F7E128D13189}">
      <dgm:prSet phldrT="[Текст]" custT="1"/>
      <dgm:spPr/>
      <dgm:t>
        <a:bodyPr/>
        <a:lstStyle/>
        <a:p>
          <a:pPr>
            <a:buNone/>
          </a:pPr>
          <a:r>
            <a: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Редакция</a:t>
          </a:r>
        </a:p>
        <a:p>
          <a:pPr>
            <a:buNone/>
          </a:pPr>
          <a:r>
            <a: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(Учащиеся 7-11 класс)</a:t>
          </a:r>
        </a:p>
      </dgm:t>
    </dgm:pt>
    <dgm:pt modelId="{DCE1C976-03A1-4852-855A-466ED2DDB5D5}" type="parTrans" cxnId="{E1585186-BA94-495A-B92A-D8C7322D3442}">
      <dgm:prSet/>
      <dgm:spPr/>
      <dgm:t>
        <a:bodyPr/>
        <a:lstStyle/>
        <a:p>
          <a:endParaRPr lang="ru-RU"/>
        </a:p>
      </dgm:t>
    </dgm:pt>
    <dgm:pt modelId="{D9519BD7-69B4-4418-B0FE-577DD0C37DFB}" type="sibTrans" cxnId="{E1585186-BA94-495A-B92A-D8C7322D3442}">
      <dgm:prSet/>
      <dgm:spPr/>
      <dgm:t>
        <a:bodyPr/>
        <a:lstStyle/>
        <a:p>
          <a:endParaRPr lang="ru-RU"/>
        </a:p>
      </dgm:t>
    </dgm:pt>
    <dgm:pt modelId="{3BE458B6-CB2A-4520-A418-182E23058ACE}">
      <dgm:prSet phldrT="[Текст]" custT="1"/>
      <dgm:spPr/>
      <dgm:t>
        <a:bodyPr/>
        <a:lstStyle/>
        <a:p>
          <a:pPr>
            <a:buNone/>
          </a:pPr>
          <a:r>
            <a: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Школа Ю</a:t>
          </a:r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ного    журналиста</a:t>
          </a:r>
        </a:p>
      </dgm:t>
    </dgm:pt>
    <dgm:pt modelId="{1997D0FB-89E3-4E8A-8735-AB6E46CFAB2A}" type="parTrans" cxnId="{EB457462-8F91-4B23-B716-53B9DB3485E6}">
      <dgm:prSet/>
      <dgm:spPr/>
      <dgm:t>
        <a:bodyPr/>
        <a:lstStyle/>
        <a:p>
          <a:endParaRPr lang="ru-RU"/>
        </a:p>
      </dgm:t>
    </dgm:pt>
    <dgm:pt modelId="{72131840-729D-4C2F-964E-CF6148EF8264}" type="sibTrans" cxnId="{EB457462-8F91-4B23-B716-53B9DB3485E6}">
      <dgm:prSet/>
      <dgm:spPr/>
      <dgm:t>
        <a:bodyPr/>
        <a:lstStyle/>
        <a:p>
          <a:endParaRPr lang="ru-RU"/>
        </a:p>
      </dgm:t>
    </dgm:pt>
    <dgm:pt modelId="{F9B7CEF2-2B23-43F2-B59C-6DD04F691B91}">
      <dgm:prSet phldrT="[Текст]" custT="1"/>
      <dgm:spPr/>
      <dgm:t>
        <a:bodyPr/>
        <a:lstStyle/>
        <a:p>
          <a:pPr>
            <a:buNone/>
          </a:pPr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Экспертный совет   </a:t>
          </a:r>
        </a:p>
        <a:p>
          <a:pPr>
            <a:buNone/>
          </a:pPr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(учителя) </a:t>
          </a:r>
        </a:p>
      </dgm:t>
    </dgm:pt>
    <dgm:pt modelId="{7E2DD70C-C28F-4EB9-B5FC-9600E8088552}" type="parTrans" cxnId="{B820EE0C-D8BD-445D-8F0D-6C8A45B49236}">
      <dgm:prSet/>
      <dgm:spPr/>
      <dgm:t>
        <a:bodyPr/>
        <a:lstStyle/>
        <a:p>
          <a:endParaRPr lang="ru-RU"/>
        </a:p>
      </dgm:t>
    </dgm:pt>
    <dgm:pt modelId="{4B28BB96-4FE1-4BF2-8997-1F1C4326D7F0}" type="sibTrans" cxnId="{B820EE0C-D8BD-445D-8F0D-6C8A45B49236}">
      <dgm:prSet/>
      <dgm:spPr/>
      <dgm:t>
        <a:bodyPr/>
        <a:lstStyle/>
        <a:p>
          <a:endParaRPr lang="ru-RU"/>
        </a:p>
      </dgm:t>
    </dgm:pt>
    <dgm:pt modelId="{4D353E53-B85E-4FCB-91F2-E649D3B277C1}" type="pres">
      <dgm:prSet presAssocID="{5C1FB26E-5BD3-48EE-B34B-77D17A51EED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0DC83DF-4FA7-45E8-A08D-FBB181DE7393}" type="pres">
      <dgm:prSet presAssocID="{7D66DBF1-C0B8-4DC0-A7AA-09E29A4C27DC}" presName="hierRoot1" presStyleCnt="0"/>
      <dgm:spPr/>
    </dgm:pt>
    <dgm:pt modelId="{3B9E35F0-1589-4469-8BEE-984277EE04DD}" type="pres">
      <dgm:prSet presAssocID="{7D66DBF1-C0B8-4DC0-A7AA-09E29A4C27DC}" presName="composite" presStyleCnt="0"/>
      <dgm:spPr/>
    </dgm:pt>
    <dgm:pt modelId="{65D0C906-0A83-4864-B0C7-E21C5C8CD545}" type="pres">
      <dgm:prSet presAssocID="{7D66DBF1-C0B8-4DC0-A7AA-09E29A4C27DC}" presName="background" presStyleLbl="node0" presStyleIdx="0" presStyleCnt="1"/>
      <dgm:spPr/>
    </dgm:pt>
    <dgm:pt modelId="{BBB77267-F52B-480B-A855-8B6509CF9781}" type="pres">
      <dgm:prSet presAssocID="{7D66DBF1-C0B8-4DC0-A7AA-09E29A4C27DC}" presName="text" presStyleLbl="fgAcc0" presStyleIdx="0" presStyleCnt="1" custScaleX="134106">
        <dgm:presLayoutVars>
          <dgm:chPref val="3"/>
        </dgm:presLayoutVars>
      </dgm:prSet>
      <dgm:spPr/>
    </dgm:pt>
    <dgm:pt modelId="{A0162006-87C6-4AE8-98C0-1BA1F65F60B0}" type="pres">
      <dgm:prSet presAssocID="{7D66DBF1-C0B8-4DC0-A7AA-09E29A4C27DC}" presName="hierChild2" presStyleCnt="0"/>
      <dgm:spPr/>
    </dgm:pt>
    <dgm:pt modelId="{97BF5575-4146-4E4B-8BF5-A1693782CAA2}" type="pres">
      <dgm:prSet presAssocID="{A1DC7772-503D-470D-98C8-908B869F1083}" presName="Name10" presStyleLbl="parChTrans1D2" presStyleIdx="0" presStyleCnt="1"/>
      <dgm:spPr/>
    </dgm:pt>
    <dgm:pt modelId="{82ABA7C4-205C-4240-BC09-6E739438C34F}" type="pres">
      <dgm:prSet presAssocID="{B533BA52-0475-4778-9AE5-7C5A9E0416D6}" presName="hierRoot2" presStyleCnt="0"/>
      <dgm:spPr/>
    </dgm:pt>
    <dgm:pt modelId="{C2DC83C9-12F0-4D57-B02E-7067D47FD456}" type="pres">
      <dgm:prSet presAssocID="{B533BA52-0475-4778-9AE5-7C5A9E0416D6}" presName="composite2" presStyleCnt="0"/>
      <dgm:spPr/>
    </dgm:pt>
    <dgm:pt modelId="{3AE95CBE-F94B-48DC-915E-35F143B6040F}" type="pres">
      <dgm:prSet presAssocID="{B533BA52-0475-4778-9AE5-7C5A9E0416D6}" presName="background2" presStyleLbl="node2" presStyleIdx="0" presStyleCnt="1"/>
      <dgm:spPr/>
    </dgm:pt>
    <dgm:pt modelId="{032E5547-27D6-4B87-AB7D-D7BE0E7BD500}" type="pres">
      <dgm:prSet presAssocID="{B533BA52-0475-4778-9AE5-7C5A9E0416D6}" presName="text2" presStyleLbl="fgAcc2" presStyleIdx="0" presStyleCnt="1">
        <dgm:presLayoutVars>
          <dgm:chPref val="3"/>
        </dgm:presLayoutVars>
      </dgm:prSet>
      <dgm:spPr/>
    </dgm:pt>
    <dgm:pt modelId="{5CFE145A-8A49-4552-80BF-9249A6CDB908}" type="pres">
      <dgm:prSet presAssocID="{B533BA52-0475-4778-9AE5-7C5A9E0416D6}" presName="hierChild3" presStyleCnt="0"/>
      <dgm:spPr/>
    </dgm:pt>
    <dgm:pt modelId="{C37E5A20-5E16-44A5-937A-711FA77EED08}" type="pres">
      <dgm:prSet presAssocID="{DCE1C976-03A1-4852-855A-466ED2DDB5D5}" presName="Name17" presStyleLbl="parChTrans1D3" presStyleIdx="0" presStyleCnt="3"/>
      <dgm:spPr/>
    </dgm:pt>
    <dgm:pt modelId="{05AC38DB-6E38-46AA-BA27-B5ED20F3A61B}" type="pres">
      <dgm:prSet presAssocID="{83C3339B-368B-4592-B48A-F7E128D13189}" presName="hierRoot3" presStyleCnt="0"/>
      <dgm:spPr/>
    </dgm:pt>
    <dgm:pt modelId="{60300642-462E-4E23-B415-E0D5515AA0C7}" type="pres">
      <dgm:prSet presAssocID="{83C3339B-368B-4592-B48A-F7E128D13189}" presName="composite3" presStyleCnt="0"/>
      <dgm:spPr/>
    </dgm:pt>
    <dgm:pt modelId="{1859A6F9-E600-4550-A0EE-B62DADC00DEE}" type="pres">
      <dgm:prSet presAssocID="{83C3339B-368B-4592-B48A-F7E128D13189}" presName="background3" presStyleLbl="node3" presStyleIdx="0" presStyleCnt="3"/>
      <dgm:spPr/>
    </dgm:pt>
    <dgm:pt modelId="{027B4B72-0988-4523-8307-92CEEE68F11F}" type="pres">
      <dgm:prSet presAssocID="{83C3339B-368B-4592-B48A-F7E128D13189}" presName="text3" presStyleLbl="fgAcc3" presStyleIdx="0" presStyleCnt="3">
        <dgm:presLayoutVars>
          <dgm:chPref val="3"/>
        </dgm:presLayoutVars>
      </dgm:prSet>
      <dgm:spPr/>
    </dgm:pt>
    <dgm:pt modelId="{7F619A13-D8C7-424D-96B4-8F9DE9302FDE}" type="pres">
      <dgm:prSet presAssocID="{83C3339B-368B-4592-B48A-F7E128D13189}" presName="hierChild4" presStyleCnt="0"/>
      <dgm:spPr/>
    </dgm:pt>
    <dgm:pt modelId="{1CB44353-3568-4F68-ADF4-10151D331073}" type="pres">
      <dgm:prSet presAssocID="{1997D0FB-89E3-4E8A-8735-AB6E46CFAB2A}" presName="Name17" presStyleLbl="parChTrans1D3" presStyleIdx="1" presStyleCnt="3"/>
      <dgm:spPr/>
    </dgm:pt>
    <dgm:pt modelId="{A846468D-90AE-4635-A536-D2FD4AB1703E}" type="pres">
      <dgm:prSet presAssocID="{3BE458B6-CB2A-4520-A418-182E23058ACE}" presName="hierRoot3" presStyleCnt="0"/>
      <dgm:spPr/>
    </dgm:pt>
    <dgm:pt modelId="{82313ECA-18E8-40BE-8966-B870D99BCE68}" type="pres">
      <dgm:prSet presAssocID="{3BE458B6-CB2A-4520-A418-182E23058ACE}" presName="composite3" presStyleCnt="0"/>
      <dgm:spPr/>
    </dgm:pt>
    <dgm:pt modelId="{289232A0-AA59-4521-AFB9-470DC5A7665F}" type="pres">
      <dgm:prSet presAssocID="{3BE458B6-CB2A-4520-A418-182E23058ACE}" presName="background3" presStyleLbl="node3" presStyleIdx="1" presStyleCnt="3"/>
      <dgm:spPr/>
    </dgm:pt>
    <dgm:pt modelId="{D8BF5A52-53F5-4E74-A51B-A099BD75668A}" type="pres">
      <dgm:prSet presAssocID="{3BE458B6-CB2A-4520-A418-182E23058ACE}" presName="text3" presStyleLbl="fgAcc3" presStyleIdx="1" presStyleCnt="3">
        <dgm:presLayoutVars>
          <dgm:chPref val="3"/>
        </dgm:presLayoutVars>
      </dgm:prSet>
      <dgm:spPr/>
    </dgm:pt>
    <dgm:pt modelId="{E7BF5794-F420-4B55-85B1-E7BC3916699E}" type="pres">
      <dgm:prSet presAssocID="{3BE458B6-CB2A-4520-A418-182E23058ACE}" presName="hierChild4" presStyleCnt="0"/>
      <dgm:spPr/>
    </dgm:pt>
    <dgm:pt modelId="{DE5F0CCA-52F0-4BFC-8DAB-6DFDF6E9942C}" type="pres">
      <dgm:prSet presAssocID="{7E2DD70C-C28F-4EB9-B5FC-9600E8088552}" presName="Name17" presStyleLbl="parChTrans1D3" presStyleIdx="2" presStyleCnt="3"/>
      <dgm:spPr/>
    </dgm:pt>
    <dgm:pt modelId="{B7CFC722-0FA1-4D11-82BB-AF6C731C6C90}" type="pres">
      <dgm:prSet presAssocID="{F9B7CEF2-2B23-43F2-B59C-6DD04F691B91}" presName="hierRoot3" presStyleCnt="0"/>
      <dgm:spPr/>
    </dgm:pt>
    <dgm:pt modelId="{58712F27-D1B1-4C83-8178-9E2372635B79}" type="pres">
      <dgm:prSet presAssocID="{F9B7CEF2-2B23-43F2-B59C-6DD04F691B91}" presName="composite3" presStyleCnt="0"/>
      <dgm:spPr/>
    </dgm:pt>
    <dgm:pt modelId="{C14E05CD-6E7D-435F-BD03-2DCBE16A1064}" type="pres">
      <dgm:prSet presAssocID="{F9B7CEF2-2B23-43F2-B59C-6DD04F691B91}" presName="background3" presStyleLbl="node3" presStyleIdx="2" presStyleCnt="3"/>
      <dgm:spPr/>
    </dgm:pt>
    <dgm:pt modelId="{D9F6B346-F01D-4A8E-BA22-B4FE2ABB741F}" type="pres">
      <dgm:prSet presAssocID="{F9B7CEF2-2B23-43F2-B59C-6DD04F691B91}" presName="text3" presStyleLbl="fgAcc3" presStyleIdx="2" presStyleCnt="3">
        <dgm:presLayoutVars>
          <dgm:chPref val="3"/>
        </dgm:presLayoutVars>
      </dgm:prSet>
      <dgm:spPr/>
    </dgm:pt>
    <dgm:pt modelId="{050F0601-BC06-4055-9C4D-8CA5C7E8C9FC}" type="pres">
      <dgm:prSet presAssocID="{F9B7CEF2-2B23-43F2-B59C-6DD04F691B91}" presName="hierChild4" presStyleCnt="0"/>
      <dgm:spPr/>
    </dgm:pt>
  </dgm:ptLst>
  <dgm:cxnLst>
    <dgm:cxn modelId="{B820EE0C-D8BD-445D-8F0D-6C8A45B49236}" srcId="{B533BA52-0475-4778-9AE5-7C5A9E0416D6}" destId="{F9B7CEF2-2B23-43F2-B59C-6DD04F691B91}" srcOrd="2" destOrd="0" parTransId="{7E2DD70C-C28F-4EB9-B5FC-9600E8088552}" sibTransId="{4B28BB96-4FE1-4BF2-8997-1F1C4326D7F0}"/>
    <dgm:cxn modelId="{F241E21C-E164-4BE0-BB0D-B0E9AB8E5F36}" type="presOf" srcId="{3BE458B6-CB2A-4520-A418-182E23058ACE}" destId="{D8BF5A52-53F5-4E74-A51B-A099BD75668A}" srcOrd="0" destOrd="0" presId="urn:microsoft.com/office/officeart/2005/8/layout/hierarchy1"/>
    <dgm:cxn modelId="{15C02A2A-A1D9-4DE4-8D0E-971247C5891A}" srcId="{7D66DBF1-C0B8-4DC0-A7AA-09E29A4C27DC}" destId="{B533BA52-0475-4778-9AE5-7C5A9E0416D6}" srcOrd="0" destOrd="0" parTransId="{A1DC7772-503D-470D-98C8-908B869F1083}" sibTransId="{0B64C43F-1AB8-48DD-96EC-3F29E14C7613}"/>
    <dgm:cxn modelId="{771B0F41-0679-46B9-AFE5-42A87EADC6DC}" type="presOf" srcId="{A1DC7772-503D-470D-98C8-908B869F1083}" destId="{97BF5575-4146-4E4B-8BF5-A1693782CAA2}" srcOrd="0" destOrd="0" presId="urn:microsoft.com/office/officeart/2005/8/layout/hierarchy1"/>
    <dgm:cxn modelId="{EB457462-8F91-4B23-B716-53B9DB3485E6}" srcId="{B533BA52-0475-4778-9AE5-7C5A9E0416D6}" destId="{3BE458B6-CB2A-4520-A418-182E23058ACE}" srcOrd="1" destOrd="0" parTransId="{1997D0FB-89E3-4E8A-8735-AB6E46CFAB2A}" sibTransId="{72131840-729D-4C2F-964E-CF6148EF8264}"/>
    <dgm:cxn modelId="{2652A14A-166D-40A3-9CE5-446628A2DD59}" type="presOf" srcId="{1997D0FB-89E3-4E8A-8735-AB6E46CFAB2A}" destId="{1CB44353-3568-4F68-ADF4-10151D331073}" srcOrd="0" destOrd="0" presId="urn:microsoft.com/office/officeart/2005/8/layout/hierarchy1"/>
    <dgm:cxn modelId="{1B79F74D-DC44-43BC-A64D-861EC6D2C016}" type="presOf" srcId="{7E2DD70C-C28F-4EB9-B5FC-9600E8088552}" destId="{DE5F0CCA-52F0-4BFC-8DAB-6DFDF6E9942C}" srcOrd="0" destOrd="0" presId="urn:microsoft.com/office/officeart/2005/8/layout/hierarchy1"/>
    <dgm:cxn modelId="{03F42376-36F1-4E8C-AEAD-E47321E9F869}" type="presOf" srcId="{7D66DBF1-C0B8-4DC0-A7AA-09E29A4C27DC}" destId="{BBB77267-F52B-480B-A855-8B6509CF9781}" srcOrd="0" destOrd="0" presId="urn:microsoft.com/office/officeart/2005/8/layout/hierarchy1"/>
    <dgm:cxn modelId="{0A997C7B-27A0-4186-A3F1-0D037EF16E9B}" type="presOf" srcId="{DCE1C976-03A1-4852-855A-466ED2DDB5D5}" destId="{C37E5A20-5E16-44A5-937A-711FA77EED08}" srcOrd="0" destOrd="0" presId="urn:microsoft.com/office/officeart/2005/8/layout/hierarchy1"/>
    <dgm:cxn modelId="{DBAFC97B-3F5C-4166-9560-2A2B90452292}" type="presOf" srcId="{83C3339B-368B-4592-B48A-F7E128D13189}" destId="{027B4B72-0988-4523-8307-92CEEE68F11F}" srcOrd="0" destOrd="0" presId="urn:microsoft.com/office/officeart/2005/8/layout/hierarchy1"/>
    <dgm:cxn modelId="{E1585186-BA94-495A-B92A-D8C7322D3442}" srcId="{B533BA52-0475-4778-9AE5-7C5A9E0416D6}" destId="{83C3339B-368B-4592-B48A-F7E128D13189}" srcOrd="0" destOrd="0" parTransId="{DCE1C976-03A1-4852-855A-466ED2DDB5D5}" sibTransId="{D9519BD7-69B4-4418-B0FE-577DD0C37DFB}"/>
    <dgm:cxn modelId="{84EA8B8D-E0B2-4008-9AD2-C1B3212FF667}" type="presOf" srcId="{5C1FB26E-5BD3-48EE-B34B-77D17A51EED1}" destId="{4D353E53-B85E-4FCB-91F2-E649D3B277C1}" srcOrd="0" destOrd="0" presId="urn:microsoft.com/office/officeart/2005/8/layout/hierarchy1"/>
    <dgm:cxn modelId="{09845DB1-EF2A-42E2-BD03-A5E11D2362C2}" type="presOf" srcId="{F9B7CEF2-2B23-43F2-B59C-6DD04F691B91}" destId="{D9F6B346-F01D-4A8E-BA22-B4FE2ABB741F}" srcOrd="0" destOrd="0" presId="urn:microsoft.com/office/officeart/2005/8/layout/hierarchy1"/>
    <dgm:cxn modelId="{96BD67C0-B9CF-4CDF-A051-5A39CF9DCE21}" type="presOf" srcId="{B533BA52-0475-4778-9AE5-7C5A9E0416D6}" destId="{032E5547-27D6-4B87-AB7D-D7BE0E7BD500}" srcOrd="0" destOrd="0" presId="urn:microsoft.com/office/officeart/2005/8/layout/hierarchy1"/>
    <dgm:cxn modelId="{CEF8E9C6-A621-4938-B60B-7EF9570F62E6}" srcId="{5C1FB26E-5BD3-48EE-B34B-77D17A51EED1}" destId="{7D66DBF1-C0B8-4DC0-A7AA-09E29A4C27DC}" srcOrd="0" destOrd="0" parTransId="{77D72CB5-74CB-4479-B32A-C887E7235BEC}" sibTransId="{439FF714-2494-431B-9A1E-F5E834BAF5DF}"/>
    <dgm:cxn modelId="{D063A82F-6EBE-4C3F-AB85-A74CC639CC9D}" type="presParOf" srcId="{4D353E53-B85E-4FCB-91F2-E649D3B277C1}" destId="{B0DC83DF-4FA7-45E8-A08D-FBB181DE7393}" srcOrd="0" destOrd="0" presId="urn:microsoft.com/office/officeart/2005/8/layout/hierarchy1"/>
    <dgm:cxn modelId="{6843D027-CA97-4823-B95E-F0D70F483492}" type="presParOf" srcId="{B0DC83DF-4FA7-45E8-A08D-FBB181DE7393}" destId="{3B9E35F0-1589-4469-8BEE-984277EE04DD}" srcOrd="0" destOrd="0" presId="urn:microsoft.com/office/officeart/2005/8/layout/hierarchy1"/>
    <dgm:cxn modelId="{EE83C1C1-5132-4839-9B14-FC0F6ECCC3A2}" type="presParOf" srcId="{3B9E35F0-1589-4469-8BEE-984277EE04DD}" destId="{65D0C906-0A83-4864-B0C7-E21C5C8CD545}" srcOrd="0" destOrd="0" presId="urn:microsoft.com/office/officeart/2005/8/layout/hierarchy1"/>
    <dgm:cxn modelId="{C27BB147-B126-4861-973E-0C797E1E55F7}" type="presParOf" srcId="{3B9E35F0-1589-4469-8BEE-984277EE04DD}" destId="{BBB77267-F52B-480B-A855-8B6509CF9781}" srcOrd="1" destOrd="0" presId="urn:microsoft.com/office/officeart/2005/8/layout/hierarchy1"/>
    <dgm:cxn modelId="{D16DBB26-D46B-4481-AAAD-D7928B9D572E}" type="presParOf" srcId="{B0DC83DF-4FA7-45E8-A08D-FBB181DE7393}" destId="{A0162006-87C6-4AE8-98C0-1BA1F65F60B0}" srcOrd="1" destOrd="0" presId="urn:microsoft.com/office/officeart/2005/8/layout/hierarchy1"/>
    <dgm:cxn modelId="{59A7C39B-B584-4835-B657-616005FA2792}" type="presParOf" srcId="{A0162006-87C6-4AE8-98C0-1BA1F65F60B0}" destId="{97BF5575-4146-4E4B-8BF5-A1693782CAA2}" srcOrd="0" destOrd="0" presId="urn:microsoft.com/office/officeart/2005/8/layout/hierarchy1"/>
    <dgm:cxn modelId="{6B323A18-2E2F-4A6E-9D11-3BE02F2B30F5}" type="presParOf" srcId="{A0162006-87C6-4AE8-98C0-1BA1F65F60B0}" destId="{82ABA7C4-205C-4240-BC09-6E739438C34F}" srcOrd="1" destOrd="0" presId="urn:microsoft.com/office/officeart/2005/8/layout/hierarchy1"/>
    <dgm:cxn modelId="{55B1B6C7-CB10-4C32-86E8-ABFED5C157D7}" type="presParOf" srcId="{82ABA7C4-205C-4240-BC09-6E739438C34F}" destId="{C2DC83C9-12F0-4D57-B02E-7067D47FD456}" srcOrd="0" destOrd="0" presId="urn:microsoft.com/office/officeart/2005/8/layout/hierarchy1"/>
    <dgm:cxn modelId="{F1548D5E-8A20-4318-B285-A78612913752}" type="presParOf" srcId="{C2DC83C9-12F0-4D57-B02E-7067D47FD456}" destId="{3AE95CBE-F94B-48DC-915E-35F143B6040F}" srcOrd="0" destOrd="0" presId="urn:microsoft.com/office/officeart/2005/8/layout/hierarchy1"/>
    <dgm:cxn modelId="{DF561AE9-4419-42CD-AEDC-ED6C3294EADB}" type="presParOf" srcId="{C2DC83C9-12F0-4D57-B02E-7067D47FD456}" destId="{032E5547-27D6-4B87-AB7D-D7BE0E7BD500}" srcOrd="1" destOrd="0" presId="urn:microsoft.com/office/officeart/2005/8/layout/hierarchy1"/>
    <dgm:cxn modelId="{3515A98B-C629-4993-AD5B-EA4395A536F2}" type="presParOf" srcId="{82ABA7C4-205C-4240-BC09-6E739438C34F}" destId="{5CFE145A-8A49-4552-80BF-9249A6CDB908}" srcOrd="1" destOrd="0" presId="urn:microsoft.com/office/officeart/2005/8/layout/hierarchy1"/>
    <dgm:cxn modelId="{915B6DC8-F005-4FDC-AF15-78B39D0571D1}" type="presParOf" srcId="{5CFE145A-8A49-4552-80BF-9249A6CDB908}" destId="{C37E5A20-5E16-44A5-937A-711FA77EED08}" srcOrd="0" destOrd="0" presId="urn:microsoft.com/office/officeart/2005/8/layout/hierarchy1"/>
    <dgm:cxn modelId="{C7127D1E-9F10-48F5-A721-54FEE072E39F}" type="presParOf" srcId="{5CFE145A-8A49-4552-80BF-9249A6CDB908}" destId="{05AC38DB-6E38-46AA-BA27-B5ED20F3A61B}" srcOrd="1" destOrd="0" presId="urn:microsoft.com/office/officeart/2005/8/layout/hierarchy1"/>
    <dgm:cxn modelId="{F8C90C65-73B0-4AE7-8E94-B1B46398960D}" type="presParOf" srcId="{05AC38DB-6E38-46AA-BA27-B5ED20F3A61B}" destId="{60300642-462E-4E23-B415-E0D5515AA0C7}" srcOrd="0" destOrd="0" presId="urn:microsoft.com/office/officeart/2005/8/layout/hierarchy1"/>
    <dgm:cxn modelId="{B22FF57E-A213-4A68-B1FF-5989B9085800}" type="presParOf" srcId="{60300642-462E-4E23-B415-E0D5515AA0C7}" destId="{1859A6F9-E600-4550-A0EE-B62DADC00DEE}" srcOrd="0" destOrd="0" presId="urn:microsoft.com/office/officeart/2005/8/layout/hierarchy1"/>
    <dgm:cxn modelId="{96F65755-AF3C-42FA-9995-41F2DD29BDB3}" type="presParOf" srcId="{60300642-462E-4E23-B415-E0D5515AA0C7}" destId="{027B4B72-0988-4523-8307-92CEEE68F11F}" srcOrd="1" destOrd="0" presId="urn:microsoft.com/office/officeart/2005/8/layout/hierarchy1"/>
    <dgm:cxn modelId="{5A87EC58-6933-4A9F-8998-B2D86EA99153}" type="presParOf" srcId="{05AC38DB-6E38-46AA-BA27-B5ED20F3A61B}" destId="{7F619A13-D8C7-424D-96B4-8F9DE9302FDE}" srcOrd="1" destOrd="0" presId="urn:microsoft.com/office/officeart/2005/8/layout/hierarchy1"/>
    <dgm:cxn modelId="{0ACAF29B-3C45-40E7-946E-748B9594F12C}" type="presParOf" srcId="{5CFE145A-8A49-4552-80BF-9249A6CDB908}" destId="{1CB44353-3568-4F68-ADF4-10151D331073}" srcOrd="2" destOrd="0" presId="urn:microsoft.com/office/officeart/2005/8/layout/hierarchy1"/>
    <dgm:cxn modelId="{02C6405C-3562-4D3A-A197-E62042290F88}" type="presParOf" srcId="{5CFE145A-8A49-4552-80BF-9249A6CDB908}" destId="{A846468D-90AE-4635-A536-D2FD4AB1703E}" srcOrd="3" destOrd="0" presId="urn:microsoft.com/office/officeart/2005/8/layout/hierarchy1"/>
    <dgm:cxn modelId="{9A34783D-8F6D-47CE-87A4-FADDC84D7799}" type="presParOf" srcId="{A846468D-90AE-4635-A536-D2FD4AB1703E}" destId="{82313ECA-18E8-40BE-8966-B870D99BCE68}" srcOrd="0" destOrd="0" presId="urn:microsoft.com/office/officeart/2005/8/layout/hierarchy1"/>
    <dgm:cxn modelId="{2FC2F75B-8B64-48F8-B434-030A68FFBC22}" type="presParOf" srcId="{82313ECA-18E8-40BE-8966-B870D99BCE68}" destId="{289232A0-AA59-4521-AFB9-470DC5A7665F}" srcOrd="0" destOrd="0" presId="urn:microsoft.com/office/officeart/2005/8/layout/hierarchy1"/>
    <dgm:cxn modelId="{02944CBB-F4B8-4901-9AA6-CE526AD70591}" type="presParOf" srcId="{82313ECA-18E8-40BE-8966-B870D99BCE68}" destId="{D8BF5A52-53F5-4E74-A51B-A099BD75668A}" srcOrd="1" destOrd="0" presId="urn:microsoft.com/office/officeart/2005/8/layout/hierarchy1"/>
    <dgm:cxn modelId="{23372457-BBD3-43FF-9EB2-F753AE5DD96E}" type="presParOf" srcId="{A846468D-90AE-4635-A536-D2FD4AB1703E}" destId="{E7BF5794-F420-4B55-85B1-E7BC3916699E}" srcOrd="1" destOrd="0" presId="urn:microsoft.com/office/officeart/2005/8/layout/hierarchy1"/>
    <dgm:cxn modelId="{E51F0FAE-294F-40F0-8BFC-0854833419C6}" type="presParOf" srcId="{5CFE145A-8A49-4552-80BF-9249A6CDB908}" destId="{DE5F0CCA-52F0-4BFC-8DAB-6DFDF6E9942C}" srcOrd="4" destOrd="0" presId="urn:microsoft.com/office/officeart/2005/8/layout/hierarchy1"/>
    <dgm:cxn modelId="{8FA9542F-B8F3-4FC8-8D67-120F18CE27E6}" type="presParOf" srcId="{5CFE145A-8A49-4552-80BF-9249A6CDB908}" destId="{B7CFC722-0FA1-4D11-82BB-AF6C731C6C90}" srcOrd="5" destOrd="0" presId="urn:microsoft.com/office/officeart/2005/8/layout/hierarchy1"/>
    <dgm:cxn modelId="{B036898A-E28E-46F1-B2FA-01AD5ACFA186}" type="presParOf" srcId="{B7CFC722-0FA1-4D11-82BB-AF6C731C6C90}" destId="{58712F27-D1B1-4C83-8178-9E2372635B79}" srcOrd="0" destOrd="0" presId="urn:microsoft.com/office/officeart/2005/8/layout/hierarchy1"/>
    <dgm:cxn modelId="{F2BC394A-6199-4FA2-B306-2DCF4BB29EA4}" type="presParOf" srcId="{58712F27-D1B1-4C83-8178-9E2372635B79}" destId="{C14E05CD-6E7D-435F-BD03-2DCBE16A1064}" srcOrd="0" destOrd="0" presId="urn:microsoft.com/office/officeart/2005/8/layout/hierarchy1"/>
    <dgm:cxn modelId="{CF23926D-4124-4FE7-902A-6377989944B8}" type="presParOf" srcId="{58712F27-D1B1-4C83-8178-9E2372635B79}" destId="{D9F6B346-F01D-4A8E-BA22-B4FE2ABB741F}" srcOrd="1" destOrd="0" presId="urn:microsoft.com/office/officeart/2005/8/layout/hierarchy1"/>
    <dgm:cxn modelId="{2978A4F5-BF90-446D-B1CF-268C3B96985C}" type="presParOf" srcId="{B7CFC722-0FA1-4D11-82BB-AF6C731C6C90}" destId="{050F0601-BC06-4055-9C4D-8CA5C7E8C9F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756C0C-1C97-421D-91B2-C9FD0A7FDF79}" type="doc">
      <dgm:prSet loTypeId="urn:microsoft.com/office/officeart/2008/layout/BendingPictureBlocks" loCatId="picture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7853258-B2F1-411B-B1DE-7FEFEB63A19A}">
      <dgm:prSet phldrT="[Текст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20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Display" panose="020B0004020202020204" pitchFamily="34" charset="0"/>
            </a:rPr>
            <a:t>Hard </a:t>
          </a:r>
          <a:r>
            <a:rPr lang="ru-RU" sz="2000" b="1" i="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Display" panose="020B0004020202020204" pitchFamily="34" charset="0"/>
            </a:rPr>
            <a:t>skills</a:t>
          </a:r>
          <a:r>
            <a:rPr lang="ru-RU" sz="20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Display" panose="020B0004020202020204" pitchFamily="34" charset="0"/>
            </a:rPr>
            <a:t>: журналистика, дизайн, монтаж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ptos Display" panose="020B0004020202020204" pitchFamily="34" charset="0"/>
          </a:endParaRPr>
        </a:p>
      </dgm:t>
    </dgm:pt>
    <dgm:pt modelId="{845C4F37-C296-49B2-B2C7-A99B439A6A31}" type="parTrans" cxnId="{77408854-AF84-476F-B81C-513053A255A4}">
      <dgm:prSet/>
      <dgm:spPr/>
      <dgm:t>
        <a:bodyPr/>
        <a:lstStyle/>
        <a:p>
          <a:endParaRPr lang="ru-RU"/>
        </a:p>
      </dgm:t>
    </dgm:pt>
    <dgm:pt modelId="{81742D5E-42D1-43BD-8C87-A8B5D5F018F3}" type="sibTrans" cxnId="{77408854-AF84-476F-B81C-513053A255A4}">
      <dgm:prSet/>
      <dgm:spPr/>
      <dgm:t>
        <a:bodyPr/>
        <a:lstStyle/>
        <a:p>
          <a:endParaRPr lang="ru-RU"/>
        </a:p>
      </dgm:t>
    </dgm:pt>
    <dgm:pt modelId="{C25AB2B8-1B91-406B-99BC-F4F4ECAB2236}">
      <dgm:prSet phldrT="[Текст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20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Display" panose="020B0004020202020204" pitchFamily="34" charset="0"/>
            </a:rPr>
            <a:t>Soft </a:t>
          </a:r>
          <a:r>
            <a:rPr lang="ru-RU" sz="2000" b="1" i="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Display" panose="020B0004020202020204" pitchFamily="34" charset="0"/>
            </a:rPr>
            <a:t>skills</a:t>
          </a:r>
          <a:r>
            <a:rPr lang="ru-RU" sz="20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Display" panose="020B0004020202020204" pitchFamily="34" charset="0"/>
            </a:rPr>
            <a:t>: работа в команде, публичные выступления, лидерство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ptos Display" panose="020B0004020202020204" pitchFamily="34" charset="0"/>
          </a:endParaRPr>
        </a:p>
      </dgm:t>
    </dgm:pt>
    <dgm:pt modelId="{8349A064-836C-4883-A1C0-481C18A1EBB3}" type="parTrans" cxnId="{40A8D2B4-E648-44B4-AF34-3394474B71AE}">
      <dgm:prSet/>
      <dgm:spPr/>
      <dgm:t>
        <a:bodyPr/>
        <a:lstStyle/>
        <a:p>
          <a:endParaRPr lang="ru-RU"/>
        </a:p>
      </dgm:t>
    </dgm:pt>
    <dgm:pt modelId="{CA74C45F-2C00-4F85-8C27-F8B75A71E084}" type="sibTrans" cxnId="{40A8D2B4-E648-44B4-AF34-3394474B71AE}">
      <dgm:prSet/>
      <dgm:spPr/>
      <dgm:t>
        <a:bodyPr/>
        <a:lstStyle/>
        <a:p>
          <a:endParaRPr lang="ru-RU"/>
        </a:p>
      </dgm:t>
    </dgm:pt>
    <dgm:pt modelId="{DFCA4FA2-24B2-44AC-9D0E-3F1D7963DF24}">
      <dgm:prSet phldrT="[Текст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20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Display" panose="020B0004020202020204" pitchFamily="34" charset="0"/>
            </a:rPr>
            <a:t>Ценности: ответственность, справедливость, инициативность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ptos Display" panose="020B0004020202020204" pitchFamily="34" charset="0"/>
          </a:endParaRPr>
        </a:p>
      </dgm:t>
    </dgm:pt>
    <dgm:pt modelId="{8A95E164-5394-40DA-A550-83D7827EF791}" type="parTrans" cxnId="{581B19BA-596C-4792-8233-4B53153527DD}">
      <dgm:prSet/>
      <dgm:spPr/>
      <dgm:t>
        <a:bodyPr/>
        <a:lstStyle/>
        <a:p>
          <a:endParaRPr lang="ru-RU"/>
        </a:p>
      </dgm:t>
    </dgm:pt>
    <dgm:pt modelId="{7705CB9D-B9DD-4DEB-B6CC-DCD71F421053}" type="sibTrans" cxnId="{581B19BA-596C-4792-8233-4B53153527DD}">
      <dgm:prSet/>
      <dgm:spPr/>
      <dgm:t>
        <a:bodyPr/>
        <a:lstStyle/>
        <a:p>
          <a:endParaRPr lang="ru-RU"/>
        </a:p>
      </dgm:t>
    </dgm:pt>
    <dgm:pt modelId="{3922F2B5-AE1A-42F7-B29D-9ACD28838D0C}" type="pres">
      <dgm:prSet presAssocID="{13756C0C-1C97-421D-91B2-C9FD0A7FDF79}" presName="Name0" presStyleCnt="0">
        <dgm:presLayoutVars>
          <dgm:dir/>
          <dgm:resizeHandles/>
        </dgm:presLayoutVars>
      </dgm:prSet>
      <dgm:spPr/>
    </dgm:pt>
    <dgm:pt modelId="{F8EBBAD2-B1A5-4B06-A11C-94869AAEC8F2}" type="pres">
      <dgm:prSet presAssocID="{37853258-B2F1-411B-B1DE-7FEFEB63A19A}" presName="composite" presStyleCnt="0"/>
      <dgm:spPr/>
    </dgm:pt>
    <dgm:pt modelId="{2119216E-BAD5-48CD-A031-6A5B36B4F78E}" type="pres">
      <dgm:prSet presAssocID="{37853258-B2F1-411B-B1DE-7FEFEB63A19A}" presName="rect1" presStyleLbl="bgImgPlace1" presStyleIdx="0" presStyleCnt="3"/>
      <dgm:spPr>
        <a:blipFill>
          <a:blip xmlns:r="http://schemas.openxmlformats.org/officeDocument/2006/relationships" r:embed="rId1"/>
          <a:srcRect/>
          <a:stretch>
            <a:fillRect l="-12000" r="-12000"/>
          </a:stretch>
        </a:blipFill>
      </dgm:spPr>
    </dgm:pt>
    <dgm:pt modelId="{60AA6DD7-7F67-4E65-9D27-0ECB5D643679}" type="pres">
      <dgm:prSet presAssocID="{37853258-B2F1-411B-B1DE-7FEFEB63A19A}" presName="rect2" presStyleLbl="node1" presStyleIdx="0" presStyleCnt="3" custScaleX="167505" custScaleY="86907" custLinFactNeighborX="-25429" custLinFactNeighborY="65658">
        <dgm:presLayoutVars>
          <dgm:bulletEnabled val="1"/>
        </dgm:presLayoutVars>
      </dgm:prSet>
      <dgm:spPr/>
    </dgm:pt>
    <dgm:pt modelId="{368A8D52-1931-4B4F-9731-8A0B9DBF6514}" type="pres">
      <dgm:prSet presAssocID="{81742D5E-42D1-43BD-8C87-A8B5D5F018F3}" presName="sibTrans" presStyleCnt="0"/>
      <dgm:spPr/>
    </dgm:pt>
    <dgm:pt modelId="{6B9409C5-7016-48FF-B7F6-75D7213783BC}" type="pres">
      <dgm:prSet presAssocID="{C25AB2B8-1B91-406B-99BC-F4F4ECAB2236}" presName="composite" presStyleCnt="0"/>
      <dgm:spPr/>
    </dgm:pt>
    <dgm:pt modelId="{241E4F7B-5C1D-4021-B342-A056A7334F02}" type="pres">
      <dgm:prSet presAssocID="{C25AB2B8-1B91-406B-99BC-F4F4ECAB2236}" presName="rect1" presStyleLbl="bgImgPlace1" presStyleIdx="1" presStyleCnt="3" custLinFactNeighborX="-27658" custLinFactNeighborY="-1242"/>
      <dgm:spPr>
        <a:blipFill>
          <a:blip xmlns:r="http://schemas.openxmlformats.org/officeDocument/2006/relationships" r:embed="rId2"/>
          <a:srcRect/>
          <a:stretch>
            <a:fillRect t="-18000" b="-18000"/>
          </a:stretch>
        </a:blipFill>
      </dgm:spPr>
    </dgm:pt>
    <dgm:pt modelId="{AD0FCD05-D25C-47AB-9349-343E7969411A}" type="pres">
      <dgm:prSet presAssocID="{C25AB2B8-1B91-406B-99BC-F4F4ECAB2236}" presName="rect2" presStyleLbl="node1" presStyleIdx="1" presStyleCnt="3" custScaleX="167600" custScaleY="86884" custLinFactX="75672" custLinFactNeighborX="100000" custLinFactNeighborY="69929">
        <dgm:presLayoutVars>
          <dgm:bulletEnabled val="1"/>
        </dgm:presLayoutVars>
      </dgm:prSet>
      <dgm:spPr/>
    </dgm:pt>
    <dgm:pt modelId="{60C8670C-65B9-4A5B-98D6-AD89D963F9B2}" type="pres">
      <dgm:prSet presAssocID="{CA74C45F-2C00-4F85-8C27-F8B75A71E084}" presName="sibTrans" presStyleCnt="0"/>
      <dgm:spPr/>
    </dgm:pt>
    <dgm:pt modelId="{AB313987-FC47-4267-B100-56FFB98C8467}" type="pres">
      <dgm:prSet presAssocID="{DFCA4FA2-24B2-44AC-9D0E-3F1D7963DF24}" presName="composite" presStyleCnt="0"/>
      <dgm:spPr/>
    </dgm:pt>
    <dgm:pt modelId="{323446B7-E198-4973-9D49-1AB6BF1EFD78}" type="pres">
      <dgm:prSet presAssocID="{DFCA4FA2-24B2-44AC-9D0E-3F1D7963DF24}" presName="rect1" presStyleLbl="bgImgPlace1" presStyleIdx="2" presStyleCnt="3" custLinFactNeighborX="-987" custLinFactNeighborY="-7825"/>
      <dgm:spPr>
        <a:blipFill>
          <a:blip xmlns:r="http://schemas.openxmlformats.org/officeDocument/2006/relationships" r:embed="rId3"/>
          <a:srcRect/>
          <a:stretch>
            <a:fillRect l="-14000" r="-14000"/>
          </a:stretch>
        </a:blipFill>
      </dgm:spPr>
    </dgm:pt>
    <dgm:pt modelId="{E1F33141-27CF-4399-9DF3-C759BDE1DB0D}" type="pres">
      <dgm:prSet presAssocID="{DFCA4FA2-24B2-44AC-9D0E-3F1D7963DF24}" presName="rect2" presStyleLbl="node1" presStyleIdx="2" presStyleCnt="3" custScaleX="167406" custScaleY="87005" custLinFactNeighborX="-56286" custLinFactNeighborY="18879">
        <dgm:presLayoutVars>
          <dgm:bulletEnabled val="1"/>
        </dgm:presLayoutVars>
      </dgm:prSet>
      <dgm:spPr/>
    </dgm:pt>
  </dgm:ptLst>
  <dgm:cxnLst>
    <dgm:cxn modelId="{DD77AF02-2B20-41CE-904D-397C96B87D4A}" type="presOf" srcId="{37853258-B2F1-411B-B1DE-7FEFEB63A19A}" destId="{60AA6DD7-7F67-4E65-9D27-0ECB5D643679}" srcOrd="0" destOrd="0" presId="urn:microsoft.com/office/officeart/2008/layout/BendingPictureBlocks"/>
    <dgm:cxn modelId="{F3A98D19-A051-4533-A0B3-E27B32108746}" type="presOf" srcId="{C25AB2B8-1B91-406B-99BC-F4F4ECAB2236}" destId="{AD0FCD05-D25C-47AB-9349-343E7969411A}" srcOrd="0" destOrd="0" presId="urn:microsoft.com/office/officeart/2008/layout/BendingPictureBlocks"/>
    <dgm:cxn modelId="{FEE8EC46-8AB2-424A-A1B7-CE9F38E37D67}" type="presOf" srcId="{DFCA4FA2-24B2-44AC-9D0E-3F1D7963DF24}" destId="{E1F33141-27CF-4399-9DF3-C759BDE1DB0D}" srcOrd="0" destOrd="0" presId="urn:microsoft.com/office/officeart/2008/layout/BendingPictureBlocks"/>
    <dgm:cxn modelId="{77408854-AF84-476F-B81C-513053A255A4}" srcId="{13756C0C-1C97-421D-91B2-C9FD0A7FDF79}" destId="{37853258-B2F1-411B-B1DE-7FEFEB63A19A}" srcOrd="0" destOrd="0" parTransId="{845C4F37-C296-49B2-B2C7-A99B439A6A31}" sibTransId="{81742D5E-42D1-43BD-8C87-A8B5D5F018F3}"/>
    <dgm:cxn modelId="{40A8D2B4-E648-44B4-AF34-3394474B71AE}" srcId="{13756C0C-1C97-421D-91B2-C9FD0A7FDF79}" destId="{C25AB2B8-1B91-406B-99BC-F4F4ECAB2236}" srcOrd="1" destOrd="0" parTransId="{8349A064-836C-4883-A1C0-481C18A1EBB3}" sibTransId="{CA74C45F-2C00-4F85-8C27-F8B75A71E084}"/>
    <dgm:cxn modelId="{58BEA3B5-3AE6-4C73-B66A-AA0B6928FC31}" type="presOf" srcId="{13756C0C-1C97-421D-91B2-C9FD0A7FDF79}" destId="{3922F2B5-AE1A-42F7-B29D-9ACD28838D0C}" srcOrd="0" destOrd="0" presId="urn:microsoft.com/office/officeart/2008/layout/BendingPictureBlocks"/>
    <dgm:cxn modelId="{581B19BA-596C-4792-8233-4B53153527DD}" srcId="{13756C0C-1C97-421D-91B2-C9FD0A7FDF79}" destId="{DFCA4FA2-24B2-44AC-9D0E-3F1D7963DF24}" srcOrd="2" destOrd="0" parTransId="{8A95E164-5394-40DA-A550-83D7827EF791}" sibTransId="{7705CB9D-B9DD-4DEB-B6CC-DCD71F421053}"/>
    <dgm:cxn modelId="{99680C93-F350-4FFB-AC06-8175133AA9F1}" type="presParOf" srcId="{3922F2B5-AE1A-42F7-B29D-9ACD28838D0C}" destId="{F8EBBAD2-B1A5-4B06-A11C-94869AAEC8F2}" srcOrd="0" destOrd="0" presId="urn:microsoft.com/office/officeart/2008/layout/BendingPictureBlocks"/>
    <dgm:cxn modelId="{D3615538-AF99-4240-8390-A505543461FB}" type="presParOf" srcId="{F8EBBAD2-B1A5-4B06-A11C-94869AAEC8F2}" destId="{2119216E-BAD5-48CD-A031-6A5B36B4F78E}" srcOrd="0" destOrd="0" presId="urn:microsoft.com/office/officeart/2008/layout/BendingPictureBlocks"/>
    <dgm:cxn modelId="{A7993B5F-9E9B-4E4B-B306-42883CC02B4F}" type="presParOf" srcId="{F8EBBAD2-B1A5-4B06-A11C-94869AAEC8F2}" destId="{60AA6DD7-7F67-4E65-9D27-0ECB5D643679}" srcOrd="1" destOrd="0" presId="urn:microsoft.com/office/officeart/2008/layout/BendingPictureBlocks"/>
    <dgm:cxn modelId="{2663CD1A-6BDB-4B07-9A9C-2C2F12F96FE8}" type="presParOf" srcId="{3922F2B5-AE1A-42F7-B29D-9ACD28838D0C}" destId="{368A8D52-1931-4B4F-9731-8A0B9DBF6514}" srcOrd="1" destOrd="0" presId="urn:microsoft.com/office/officeart/2008/layout/BendingPictureBlocks"/>
    <dgm:cxn modelId="{D16F839A-3EE4-4AB9-AB8D-232BE4EDCF43}" type="presParOf" srcId="{3922F2B5-AE1A-42F7-B29D-9ACD28838D0C}" destId="{6B9409C5-7016-48FF-B7F6-75D7213783BC}" srcOrd="2" destOrd="0" presId="urn:microsoft.com/office/officeart/2008/layout/BendingPictureBlocks"/>
    <dgm:cxn modelId="{D1477058-8F73-44FE-913A-9A5C143A1649}" type="presParOf" srcId="{6B9409C5-7016-48FF-B7F6-75D7213783BC}" destId="{241E4F7B-5C1D-4021-B342-A056A7334F02}" srcOrd="0" destOrd="0" presId="urn:microsoft.com/office/officeart/2008/layout/BendingPictureBlocks"/>
    <dgm:cxn modelId="{EF04B7BE-3EFD-4FBF-A147-A5D7C4D23D2E}" type="presParOf" srcId="{6B9409C5-7016-48FF-B7F6-75D7213783BC}" destId="{AD0FCD05-D25C-47AB-9349-343E7969411A}" srcOrd="1" destOrd="0" presId="urn:microsoft.com/office/officeart/2008/layout/BendingPictureBlocks"/>
    <dgm:cxn modelId="{EC0462E2-2AD1-4ACF-A368-0A2EFF2B1840}" type="presParOf" srcId="{3922F2B5-AE1A-42F7-B29D-9ACD28838D0C}" destId="{60C8670C-65B9-4A5B-98D6-AD89D963F9B2}" srcOrd="3" destOrd="0" presId="urn:microsoft.com/office/officeart/2008/layout/BendingPictureBlocks"/>
    <dgm:cxn modelId="{58C5AB83-B20E-4891-81FA-0677254B2579}" type="presParOf" srcId="{3922F2B5-AE1A-42F7-B29D-9ACD28838D0C}" destId="{AB313987-FC47-4267-B100-56FFB98C8467}" srcOrd="4" destOrd="0" presId="urn:microsoft.com/office/officeart/2008/layout/BendingPictureBlocks"/>
    <dgm:cxn modelId="{FF8C44D6-52D0-414A-AF1C-3D6EC45061D9}" type="presParOf" srcId="{AB313987-FC47-4267-B100-56FFB98C8467}" destId="{323446B7-E198-4973-9D49-1AB6BF1EFD78}" srcOrd="0" destOrd="0" presId="urn:microsoft.com/office/officeart/2008/layout/BendingPictureBlocks"/>
    <dgm:cxn modelId="{D6067E9F-F287-428D-A5B2-5AA227FC9C19}" type="presParOf" srcId="{AB313987-FC47-4267-B100-56FFB98C8467}" destId="{E1F33141-27CF-4399-9DF3-C759BDE1DB0D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D74F657-D4CD-408E-8C25-124016693257}" type="doc">
      <dgm:prSet loTypeId="urn:microsoft.com/office/officeart/2005/8/layout/vList3" loCatId="picture" qsTypeId="urn:microsoft.com/office/officeart/2005/8/quickstyle/simple1" qsCatId="simple" csTypeId="urn:microsoft.com/office/officeart/2005/8/colors/colorful1" csCatId="colorful" phldr="1"/>
      <dgm:spPr/>
    </dgm:pt>
    <dgm:pt modelId="{E2053C73-7B82-4862-8D40-4A7294962BD0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Выбор темы </a:t>
          </a:r>
        </a:p>
      </dgm:t>
    </dgm:pt>
    <dgm:pt modelId="{1D59EF02-1330-4AE2-8AE8-95A05A8C2AD4}" type="parTrans" cxnId="{6327BE55-F724-4BE3-AF79-92D00E8A8C03}">
      <dgm:prSet/>
      <dgm:spPr/>
      <dgm:t>
        <a:bodyPr/>
        <a:lstStyle/>
        <a:p>
          <a:endParaRPr lang="ru-RU"/>
        </a:p>
      </dgm:t>
    </dgm:pt>
    <dgm:pt modelId="{294CC2D8-D693-4400-9402-79FB75438C55}" type="sibTrans" cxnId="{6327BE55-F724-4BE3-AF79-92D00E8A8C03}">
      <dgm:prSet/>
      <dgm:spPr/>
      <dgm:t>
        <a:bodyPr/>
        <a:lstStyle/>
        <a:p>
          <a:endParaRPr lang="ru-RU"/>
        </a:p>
      </dgm:t>
    </dgm:pt>
    <dgm:pt modelId="{FAF2B68E-1E42-475A-80B3-02AFDD2D5650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Создание контента</a:t>
          </a:r>
        </a:p>
      </dgm:t>
    </dgm:pt>
    <dgm:pt modelId="{E85B7E20-2785-472B-B322-937D1A354BEC}" type="parTrans" cxnId="{C6938D42-027F-4281-8314-99A6013550D4}">
      <dgm:prSet/>
      <dgm:spPr/>
      <dgm:t>
        <a:bodyPr/>
        <a:lstStyle/>
        <a:p>
          <a:endParaRPr lang="ru-RU"/>
        </a:p>
      </dgm:t>
    </dgm:pt>
    <dgm:pt modelId="{9CB0B9F1-3605-4891-9284-9007F9EBE245}" type="sibTrans" cxnId="{C6938D42-027F-4281-8314-99A6013550D4}">
      <dgm:prSet/>
      <dgm:spPr/>
      <dgm:t>
        <a:bodyPr/>
        <a:lstStyle/>
        <a:p>
          <a:endParaRPr lang="ru-RU"/>
        </a:p>
      </dgm:t>
    </dgm:pt>
    <dgm:pt modelId="{D5AD18B7-8344-4A84-9A11-258F5BDA8A9A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Рефлексия и обратная связь</a:t>
          </a:r>
        </a:p>
      </dgm:t>
    </dgm:pt>
    <dgm:pt modelId="{7EA58E87-FC78-413F-A92C-93682C1B079C}" type="parTrans" cxnId="{3D8BF00A-9346-4BBB-A6E3-4012ABBC2919}">
      <dgm:prSet/>
      <dgm:spPr/>
      <dgm:t>
        <a:bodyPr/>
        <a:lstStyle/>
        <a:p>
          <a:endParaRPr lang="ru-RU"/>
        </a:p>
      </dgm:t>
    </dgm:pt>
    <dgm:pt modelId="{A02AAC5F-7B6A-480F-BD06-62535A3D92B9}" type="sibTrans" cxnId="{3D8BF00A-9346-4BBB-A6E3-4012ABBC2919}">
      <dgm:prSet/>
      <dgm:spPr/>
      <dgm:t>
        <a:bodyPr/>
        <a:lstStyle/>
        <a:p>
          <a:endParaRPr lang="ru-RU"/>
        </a:p>
      </dgm:t>
    </dgm:pt>
    <dgm:pt modelId="{26993713-0335-4E17-9B82-383420785EBB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Исследование и сбор информации</a:t>
          </a:r>
        </a:p>
      </dgm:t>
    </dgm:pt>
    <dgm:pt modelId="{621DEB1B-C752-4CBA-9E29-6169D86C0913}" type="parTrans" cxnId="{50BB0409-D328-4E6A-9C3F-425FF997CF76}">
      <dgm:prSet/>
      <dgm:spPr/>
      <dgm:t>
        <a:bodyPr/>
        <a:lstStyle/>
        <a:p>
          <a:endParaRPr lang="ru-RU"/>
        </a:p>
      </dgm:t>
    </dgm:pt>
    <dgm:pt modelId="{54803A3C-BD0D-4C88-B43A-3E43DD9D793F}" type="sibTrans" cxnId="{50BB0409-D328-4E6A-9C3F-425FF997CF76}">
      <dgm:prSet/>
      <dgm:spPr/>
      <dgm:t>
        <a:bodyPr/>
        <a:lstStyle/>
        <a:p>
          <a:endParaRPr lang="ru-RU"/>
        </a:p>
      </dgm:t>
    </dgm:pt>
    <dgm:pt modelId="{016226DC-666B-4D6E-9370-57946F98B29D}" type="pres">
      <dgm:prSet presAssocID="{2D74F657-D4CD-408E-8C25-124016693257}" presName="linearFlow" presStyleCnt="0">
        <dgm:presLayoutVars>
          <dgm:dir/>
          <dgm:resizeHandles val="exact"/>
        </dgm:presLayoutVars>
      </dgm:prSet>
      <dgm:spPr/>
    </dgm:pt>
    <dgm:pt modelId="{70F6DE36-1B3A-4136-9A1A-A6AC108BAFE3}" type="pres">
      <dgm:prSet presAssocID="{E2053C73-7B82-4862-8D40-4A7294962BD0}" presName="composite" presStyleCnt="0"/>
      <dgm:spPr/>
    </dgm:pt>
    <dgm:pt modelId="{1B996427-05D6-452B-80EB-C5DEB541BD8D}" type="pres">
      <dgm:prSet presAssocID="{E2053C73-7B82-4862-8D40-4A7294962BD0}" presName="imgShp" presStyleLbl="fgImgPlace1" presStyleIdx="0" presStyleCnt="4"/>
      <dgm:spPr>
        <a:blipFill>
          <a:blip xmlns:r="http://schemas.openxmlformats.org/officeDocument/2006/relationships" r:embed="rId1"/>
          <a:srcRect/>
          <a:stretch>
            <a:fillRect l="-39000" r="-39000"/>
          </a:stretch>
        </a:blipFill>
      </dgm:spPr>
    </dgm:pt>
    <dgm:pt modelId="{547ED3C8-AF2D-4A85-BA09-A6A94A330823}" type="pres">
      <dgm:prSet presAssocID="{E2053C73-7B82-4862-8D40-4A7294962BD0}" presName="txShp" presStyleLbl="node1" presStyleIdx="0" presStyleCnt="4" custLinFactNeighborX="720" custLinFactNeighborY="-646">
        <dgm:presLayoutVars>
          <dgm:bulletEnabled val="1"/>
        </dgm:presLayoutVars>
      </dgm:prSet>
      <dgm:spPr/>
    </dgm:pt>
    <dgm:pt modelId="{C24AA6EC-4E93-4176-95A1-A9D1E73E9B81}" type="pres">
      <dgm:prSet presAssocID="{294CC2D8-D693-4400-9402-79FB75438C55}" presName="spacing" presStyleCnt="0"/>
      <dgm:spPr/>
    </dgm:pt>
    <dgm:pt modelId="{4ECFDDD7-945B-4BF1-BB3A-F7AD278E644A}" type="pres">
      <dgm:prSet presAssocID="{26993713-0335-4E17-9B82-383420785EBB}" presName="composite" presStyleCnt="0"/>
      <dgm:spPr/>
    </dgm:pt>
    <dgm:pt modelId="{4B097F32-C5B5-4C62-BB64-88DFFDD13FE1}" type="pres">
      <dgm:prSet presAssocID="{26993713-0335-4E17-9B82-383420785EBB}" presName="imgShp" presStyleLbl="fgImgPlace1" presStyleIdx="1" presStyleCnt="4"/>
      <dgm:spPr>
        <a:blipFill>
          <a:blip xmlns:r="http://schemas.openxmlformats.org/officeDocument/2006/relationships" r:embed="rId2"/>
          <a:srcRect/>
          <a:stretch>
            <a:fillRect/>
          </a:stretch>
        </a:blipFill>
      </dgm:spPr>
    </dgm:pt>
    <dgm:pt modelId="{9BB3F793-1784-4582-B6B4-22B610E01BD4}" type="pres">
      <dgm:prSet presAssocID="{26993713-0335-4E17-9B82-383420785EBB}" presName="txShp" presStyleLbl="node1" presStyleIdx="1" presStyleCnt="4" custLinFactNeighborX="720" custLinFactNeighborY="-646">
        <dgm:presLayoutVars>
          <dgm:bulletEnabled val="1"/>
        </dgm:presLayoutVars>
      </dgm:prSet>
      <dgm:spPr/>
    </dgm:pt>
    <dgm:pt modelId="{E9830BF4-1F12-4F3B-903C-05C6A00E0D83}" type="pres">
      <dgm:prSet presAssocID="{54803A3C-BD0D-4C88-B43A-3E43DD9D793F}" presName="spacing" presStyleCnt="0"/>
      <dgm:spPr/>
    </dgm:pt>
    <dgm:pt modelId="{4E3F6982-DA5F-4F77-BB1C-AC469C1891C6}" type="pres">
      <dgm:prSet presAssocID="{FAF2B68E-1E42-475A-80B3-02AFDD2D5650}" presName="composite" presStyleCnt="0"/>
      <dgm:spPr/>
    </dgm:pt>
    <dgm:pt modelId="{20A473A7-D6F5-44DB-91B2-B692CE6C3DD1}" type="pres">
      <dgm:prSet presAssocID="{FAF2B68E-1E42-475A-80B3-02AFDD2D5650}" presName="imgShp" presStyleLbl="fgImgPlace1" presStyleIdx="2" presStyleCnt="4"/>
      <dgm:spPr>
        <a:blipFill>
          <a:blip xmlns:r="http://schemas.openxmlformats.org/officeDocument/2006/relationships" r:embed="rId3"/>
          <a:srcRect/>
          <a:stretch>
            <a:fillRect l="-13000" r="-13000"/>
          </a:stretch>
        </a:blipFill>
      </dgm:spPr>
    </dgm:pt>
    <dgm:pt modelId="{5D9EE7D4-7E4F-47D3-89A5-9F9A5BD652DB}" type="pres">
      <dgm:prSet presAssocID="{FAF2B68E-1E42-475A-80B3-02AFDD2D5650}" presName="txShp" presStyleLbl="node1" presStyleIdx="2" presStyleCnt="4">
        <dgm:presLayoutVars>
          <dgm:bulletEnabled val="1"/>
        </dgm:presLayoutVars>
      </dgm:prSet>
      <dgm:spPr/>
    </dgm:pt>
    <dgm:pt modelId="{3D9AACEF-5048-4F26-A6B9-33D96BFBA5CE}" type="pres">
      <dgm:prSet presAssocID="{9CB0B9F1-3605-4891-9284-9007F9EBE245}" presName="spacing" presStyleCnt="0"/>
      <dgm:spPr/>
    </dgm:pt>
    <dgm:pt modelId="{4B96D032-B639-468A-8467-1BCCDC91B545}" type="pres">
      <dgm:prSet presAssocID="{D5AD18B7-8344-4A84-9A11-258F5BDA8A9A}" presName="composite" presStyleCnt="0"/>
      <dgm:spPr/>
    </dgm:pt>
    <dgm:pt modelId="{B67EC654-4AD2-4DA6-923B-C4F3F571AF2D}" type="pres">
      <dgm:prSet presAssocID="{D5AD18B7-8344-4A84-9A11-258F5BDA8A9A}" presName="imgShp" presStyleLbl="fgImgPlace1" presStyleIdx="3" presStyleCnt="4"/>
      <dgm:spPr>
        <a:blipFill>
          <a:blip xmlns:r="http://schemas.openxmlformats.org/officeDocument/2006/relationships" r:embed="rId4"/>
          <a:srcRect/>
          <a:stretch>
            <a:fillRect/>
          </a:stretch>
        </a:blipFill>
      </dgm:spPr>
    </dgm:pt>
    <dgm:pt modelId="{8F1ED10F-A23A-4D8E-B30A-8D2E63AF359A}" type="pres">
      <dgm:prSet presAssocID="{D5AD18B7-8344-4A84-9A11-258F5BDA8A9A}" presName="txShp" presStyleLbl="node1" presStyleIdx="3" presStyleCnt="4">
        <dgm:presLayoutVars>
          <dgm:bulletEnabled val="1"/>
        </dgm:presLayoutVars>
      </dgm:prSet>
      <dgm:spPr/>
    </dgm:pt>
  </dgm:ptLst>
  <dgm:cxnLst>
    <dgm:cxn modelId="{50BB0409-D328-4E6A-9C3F-425FF997CF76}" srcId="{2D74F657-D4CD-408E-8C25-124016693257}" destId="{26993713-0335-4E17-9B82-383420785EBB}" srcOrd="1" destOrd="0" parTransId="{621DEB1B-C752-4CBA-9E29-6169D86C0913}" sibTransId="{54803A3C-BD0D-4C88-B43A-3E43DD9D793F}"/>
    <dgm:cxn modelId="{3D8BF00A-9346-4BBB-A6E3-4012ABBC2919}" srcId="{2D74F657-D4CD-408E-8C25-124016693257}" destId="{D5AD18B7-8344-4A84-9A11-258F5BDA8A9A}" srcOrd="3" destOrd="0" parTransId="{7EA58E87-FC78-413F-A92C-93682C1B079C}" sibTransId="{A02AAC5F-7B6A-480F-BD06-62535A3D92B9}"/>
    <dgm:cxn modelId="{B064FF5C-B58D-4C57-B6E9-138A4AB50BDA}" type="presOf" srcId="{26993713-0335-4E17-9B82-383420785EBB}" destId="{9BB3F793-1784-4582-B6B4-22B610E01BD4}" srcOrd="0" destOrd="0" presId="urn:microsoft.com/office/officeart/2005/8/layout/vList3"/>
    <dgm:cxn modelId="{C6938D42-027F-4281-8314-99A6013550D4}" srcId="{2D74F657-D4CD-408E-8C25-124016693257}" destId="{FAF2B68E-1E42-475A-80B3-02AFDD2D5650}" srcOrd="2" destOrd="0" parTransId="{E85B7E20-2785-472B-B322-937D1A354BEC}" sibTransId="{9CB0B9F1-3605-4891-9284-9007F9EBE245}"/>
    <dgm:cxn modelId="{F4520546-B832-41B5-9FB1-B500F232B9A2}" type="presOf" srcId="{2D74F657-D4CD-408E-8C25-124016693257}" destId="{016226DC-666B-4D6E-9370-57946F98B29D}" srcOrd="0" destOrd="0" presId="urn:microsoft.com/office/officeart/2005/8/layout/vList3"/>
    <dgm:cxn modelId="{6327BE55-F724-4BE3-AF79-92D00E8A8C03}" srcId="{2D74F657-D4CD-408E-8C25-124016693257}" destId="{E2053C73-7B82-4862-8D40-4A7294962BD0}" srcOrd="0" destOrd="0" parTransId="{1D59EF02-1330-4AE2-8AE8-95A05A8C2AD4}" sibTransId="{294CC2D8-D693-4400-9402-79FB75438C55}"/>
    <dgm:cxn modelId="{46958656-23AD-420B-8572-5B3617BF6849}" type="presOf" srcId="{E2053C73-7B82-4862-8D40-4A7294962BD0}" destId="{547ED3C8-AF2D-4A85-BA09-A6A94A330823}" srcOrd="0" destOrd="0" presId="urn:microsoft.com/office/officeart/2005/8/layout/vList3"/>
    <dgm:cxn modelId="{93C2CAA4-13D8-4D66-AE42-9A207EFE1B3B}" type="presOf" srcId="{FAF2B68E-1E42-475A-80B3-02AFDD2D5650}" destId="{5D9EE7D4-7E4F-47D3-89A5-9F9A5BD652DB}" srcOrd="0" destOrd="0" presId="urn:microsoft.com/office/officeart/2005/8/layout/vList3"/>
    <dgm:cxn modelId="{031D51B6-5138-458D-992C-4CFAD2BC13FA}" type="presOf" srcId="{D5AD18B7-8344-4A84-9A11-258F5BDA8A9A}" destId="{8F1ED10F-A23A-4D8E-B30A-8D2E63AF359A}" srcOrd="0" destOrd="0" presId="urn:microsoft.com/office/officeart/2005/8/layout/vList3"/>
    <dgm:cxn modelId="{F2A3BAE5-6CFB-4C4D-B755-AA068043217D}" type="presParOf" srcId="{016226DC-666B-4D6E-9370-57946F98B29D}" destId="{70F6DE36-1B3A-4136-9A1A-A6AC108BAFE3}" srcOrd="0" destOrd="0" presId="urn:microsoft.com/office/officeart/2005/8/layout/vList3"/>
    <dgm:cxn modelId="{276CDAF4-9C69-428F-B979-351AFEF9F959}" type="presParOf" srcId="{70F6DE36-1B3A-4136-9A1A-A6AC108BAFE3}" destId="{1B996427-05D6-452B-80EB-C5DEB541BD8D}" srcOrd="0" destOrd="0" presId="urn:microsoft.com/office/officeart/2005/8/layout/vList3"/>
    <dgm:cxn modelId="{F9F62808-BEE2-48D0-8D2B-24224E9BA2C3}" type="presParOf" srcId="{70F6DE36-1B3A-4136-9A1A-A6AC108BAFE3}" destId="{547ED3C8-AF2D-4A85-BA09-A6A94A330823}" srcOrd="1" destOrd="0" presId="urn:microsoft.com/office/officeart/2005/8/layout/vList3"/>
    <dgm:cxn modelId="{C8FFD8ED-A59C-443B-A62B-5CA1DCAEAAAC}" type="presParOf" srcId="{016226DC-666B-4D6E-9370-57946F98B29D}" destId="{C24AA6EC-4E93-4176-95A1-A9D1E73E9B81}" srcOrd="1" destOrd="0" presId="urn:microsoft.com/office/officeart/2005/8/layout/vList3"/>
    <dgm:cxn modelId="{3AB95111-2751-4DDC-A3DD-5E5E3D830F55}" type="presParOf" srcId="{016226DC-666B-4D6E-9370-57946F98B29D}" destId="{4ECFDDD7-945B-4BF1-BB3A-F7AD278E644A}" srcOrd="2" destOrd="0" presId="urn:microsoft.com/office/officeart/2005/8/layout/vList3"/>
    <dgm:cxn modelId="{444041F3-27F1-4A15-AA8D-7FFB624E068F}" type="presParOf" srcId="{4ECFDDD7-945B-4BF1-BB3A-F7AD278E644A}" destId="{4B097F32-C5B5-4C62-BB64-88DFFDD13FE1}" srcOrd="0" destOrd="0" presId="urn:microsoft.com/office/officeart/2005/8/layout/vList3"/>
    <dgm:cxn modelId="{41E3D680-CFE3-4032-B9FE-D263AA49BB05}" type="presParOf" srcId="{4ECFDDD7-945B-4BF1-BB3A-F7AD278E644A}" destId="{9BB3F793-1784-4582-B6B4-22B610E01BD4}" srcOrd="1" destOrd="0" presId="urn:microsoft.com/office/officeart/2005/8/layout/vList3"/>
    <dgm:cxn modelId="{3E5030D9-1463-4DB5-AE5F-D5C8DFF94E3F}" type="presParOf" srcId="{016226DC-666B-4D6E-9370-57946F98B29D}" destId="{E9830BF4-1F12-4F3B-903C-05C6A00E0D83}" srcOrd="3" destOrd="0" presId="urn:microsoft.com/office/officeart/2005/8/layout/vList3"/>
    <dgm:cxn modelId="{3B93FF68-8D47-462A-954E-BA770690F944}" type="presParOf" srcId="{016226DC-666B-4D6E-9370-57946F98B29D}" destId="{4E3F6982-DA5F-4F77-BB1C-AC469C1891C6}" srcOrd="4" destOrd="0" presId="urn:microsoft.com/office/officeart/2005/8/layout/vList3"/>
    <dgm:cxn modelId="{C5EC8696-0D7A-4A7F-B08C-28932F4C28E3}" type="presParOf" srcId="{4E3F6982-DA5F-4F77-BB1C-AC469C1891C6}" destId="{20A473A7-D6F5-44DB-91B2-B692CE6C3DD1}" srcOrd="0" destOrd="0" presId="urn:microsoft.com/office/officeart/2005/8/layout/vList3"/>
    <dgm:cxn modelId="{1FFE9DBE-BE51-490A-AADB-058D56CC3FAD}" type="presParOf" srcId="{4E3F6982-DA5F-4F77-BB1C-AC469C1891C6}" destId="{5D9EE7D4-7E4F-47D3-89A5-9F9A5BD652DB}" srcOrd="1" destOrd="0" presId="urn:microsoft.com/office/officeart/2005/8/layout/vList3"/>
    <dgm:cxn modelId="{68518E22-359A-4A52-8B74-FD4AF6DDDCA1}" type="presParOf" srcId="{016226DC-666B-4D6E-9370-57946F98B29D}" destId="{3D9AACEF-5048-4F26-A6B9-33D96BFBA5CE}" srcOrd="5" destOrd="0" presId="urn:microsoft.com/office/officeart/2005/8/layout/vList3"/>
    <dgm:cxn modelId="{B0CCDA3C-76D0-43ED-B820-1F545016C44B}" type="presParOf" srcId="{016226DC-666B-4D6E-9370-57946F98B29D}" destId="{4B96D032-B639-468A-8467-1BCCDC91B545}" srcOrd="6" destOrd="0" presId="urn:microsoft.com/office/officeart/2005/8/layout/vList3"/>
    <dgm:cxn modelId="{9CBE1A73-C3DD-4860-B298-B9FFF9F2EAA5}" type="presParOf" srcId="{4B96D032-B639-468A-8467-1BCCDC91B545}" destId="{B67EC654-4AD2-4DA6-923B-C4F3F571AF2D}" srcOrd="0" destOrd="0" presId="urn:microsoft.com/office/officeart/2005/8/layout/vList3"/>
    <dgm:cxn modelId="{CF60B963-5539-434B-A9C4-2E4EC9B12E94}" type="presParOf" srcId="{4B96D032-B639-468A-8467-1BCCDC91B545}" destId="{8F1ED10F-A23A-4D8E-B30A-8D2E63AF359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3780287-B168-4361-BD2A-B04D39124C67}" type="doc">
      <dgm:prSet loTypeId="urn:microsoft.com/office/officeart/2005/8/layout/hierarchy4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C17612A-2B96-434C-9EA3-66346A91E19F}">
      <dgm:prSet phldrT="[Текст]" custT="1"/>
      <dgm:spPr>
        <a:solidFill>
          <a:schemeClr val="accent5"/>
        </a:solidFill>
      </dgm:spPr>
      <dgm:t>
        <a:bodyPr/>
        <a:lstStyle/>
        <a:p>
          <a:pPr algn="ctr">
            <a:buFont typeface="Arial" panose="020B0604020202020204" pitchFamily="34" charset="0"/>
            <a:buChar char="•"/>
          </a:pPr>
          <a:r>
            <a:rPr lang="ru-RU" sz="36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«Герои среди нас» →  Уважение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2EE0504-04AA-47DC-AAFC-BC683ADE146D}" type="parTrans" cxnId="{F025C974-228A-466D-9806-2CB3609D8B7B}">
      <dgm:prSet/>
      <dgm:spPr/>
      <dgm:t>
        <a:bodyPr/>
        <a:lstStyle/>
        <a:p>
          <a:endParaRPr lang="ru-RU"/>
        </a:p>
      </dgm:t>
    </dgm:pt>
    <dgm:pt modelId="{DFBDD6DC-4399-448B-9FF3-BA3E41D2A9F0}" type="sibTrans" cxnId="{F025C974-228A-466D-9806-2CB3609D8B7B}">
      <dgm:prSet/>
      <dgm:spPr/>
      <dgm:t>
        <a:bodyPr/>
        <a:lstStyle/>
        <a:p>
          <a:endParaRPr lang="ru-RU"/>
        </a:p>
      </dgm:t>
    </dgm:pt>
    <dgm:pt modelId="{51DD1896-ADDC-4EBB-9F8C-C1B6E9B44A19}">
      <dgm:prSet phldrT="[Текст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32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«Экологический дозор» → Ответственность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884BE0B-D273-4F7D-A4D4-6F6D7496156A}" type="parTrans" cxnId="{63EB891A-5707-4A95-B29F-21FEC7226820}">
      <dgm:prSet/>
      <dgm:spPr/>
      <dgm:t>
        <a:bodyPr/>
        <a:lstStyle/>
        <a:p>
          <a:endParaRPr lang="ru-RU"/>
        </a:p>
      </dgm:t>
    </dgm:pt>
    <dgm:pt modelId="{F292FC1F-4053-4EF9-9B79-85ABEE166023}" type="sibTrans" cxnId="{63EB891A-5707-4A95-B29F-21FEC7226820}">
      <dgm:prSet/>
      <dgm:spPr/>
      <dgm:t>
        <a:bodyPr/>
        <a:lstStyle/>
        <a:p>
          <a:endParaRPr lang="ru-RU"/>
        </a:p>
      </dgm:t>
    </dgm:pt>
    <dgm:pt modelId="{566A1B72-B121-4359-B866-7BA9143FA4F9}">
      <dgm:prSet phldrT="[Текст]" custT="1"/>
      <dgm:spPr/>
      <dgm:t>
        <a:bodyPr/>
        <a:lstStyle/>
        <a:p>
          <a:pPr>
            <a:buNone/>
          </a:pPr>
          <a:r>
            <a: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«Наш золотой фонд»</a:t>
          </a:r>
          <a:r>
            <a:rPr lang="ru-RU" sz="28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→</a:t>
          </a:r>
          <a:r>
            <a: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Самореализация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72E5A6-BF98-4461-BBEF-D61DF50AEA59}" type="parTrans" cxnId="{8E2641D7-313E-4B92-825E-24499C274D90}">
      <dgm:prSet/>
      <dgm:spPr/>
      <dgm:t>
        <a:bodyPr/>
        <a:lstStyle/>
        <a:p>
          <a:endParaRPr lang="ru-RU"/>
        </a:p>
      </dgm:t>
    </dgm:pt>
    <dgm:pt modelId="{604AAEF8-D896-46BC-B1CF-A310C80AE192}" type="sibTrans" cxnId="{8E2641D7-313E-4B92-825E-24499C274D90}">
      <dgm:prSet/>
      <dgm:spPr/>
      <dgm:t>
        <a:bodyPr/>
        <a:lstStyle/>
        <a:p>
          <a:endParaRPr lang="ru-RU"/>
        </a:p>
      </dgm:t>
    </dgm:pt>
    <dgm:pt modelId="{72EB9046-08BA-4FEF-9804-644956F9B6A5}">
      <dgm:prSet phldrT="[Текст]" custT="1"/>
      <dgm:spPr>
        <a:solidFill>
          <a:srgbClr val="FFC000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26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«Гражданский диалог» → Толерантность</a:t>
          </a:r>
          <a:endParaRPr lang="ru-RU" sz="2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42FA242-36EE-4E8D-9749-31CA914166A1}" type="parTrans" cxnId="{100578B4-0DAD-42E2-8385-A4305A07522E}">
      <dgm:prSet/>
      <dgm:spPr/>
      <dgm:t>
        <a:bodyPr/>
        <a:lstStyle/>
        <a:p>
          <a:endParaRPr lang="ru-RU"/>
        </a:p>
      </dgm:t>
    </dgm:pt>
    <dgm:pt modelId="{3885AF91-928B-4DFF-9A8C-EB63867C4C4C}" type="sibTrans" cxnId="{100578B4-0DAD-42E2-8385-A4305A07522E}">
      <dgm:prSet/>
      <dgm:spPr/>
      <dgm:t>
        <a:bodyPr/>
        <a:lstStyle/>
        <a:p>
          <a:endParaRPr lang="ru-RU"/>
        </a:p>
      </dgm:t>
    </dgm:pt>
    <dgm:pt modelId="{B45AB8D4-5DCF-4F2E-AD9F-6C9332E03C1D}">
      <dgm:prSet phldrT="[Текст]" custT="1"/>
      <dgm:spPr>
        <a:solidFill>
          <a:srgbClr val="FF0000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28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«Память» → Патриотизм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48281A-34D4-45BD-A118-B578B130E0FA}" type="parTrans" cxnId="{6D94E64B-0F69-4068-A45D-708F7615C30E}">
      <dgm:prSet/>
      <dgm:spPr/>
      <dgm:t>
        <a:bodyPr/>
        <a:lstStyle/>
        <a:p>
          <a:endParaRPr lang="ru-RU"/>
        </a:p>
      </dgm:t>
    </dgm:pt>
    <dgm:pt modelId="{E562E4DB-1640-470A-9EF8-C90BD2ADA72A}" type="sibTrans" cxnId="{6D94E64B-0F69-4068-A45D-708F7615C30E}">
      <dgm:prSet/>
      <dgm:spPr/>
      <dgm:t>
        <a:bodyPr/>
        <a:lstStyle/>
        <a:p>
          <a:endParaRPr lang="ru-RU"/>
        </a:p>
      </dgm:t>
    </dgm:pt>
    <dgm:pt modelId="{9DEE9626-0725-4153-9DB3-BED92A9FA673}" type="pres">
      <dgm:prSet presAssocID="{13780287-B168-4361-BD2A-B04D39124C67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063F0AD-C5F3-48C3-9D24-95FCCD4529AA}" type="pres">
      <dgm:prSet presAssocID="{BC17612A-2B96-434C-9EA3-66346A91E19F}" presName="vertOne" presStyleCnt="0"/>
      <dgm:spPr/>
    </dgm:pt>
    <dgm:pt modelId="{F8D2C091-FDB4-417A-9DAC-9B219761E73D}" type="pres">
      <dgm:prSet presAssocID="{BC17612A-2B96-434C-9EA3-66346A91E19F}" presName="txOne" presStyleLbl="node0" presStyleIdx="0" presStyleCnt="1" custScaleX="100176">
        <dgm:presLayoutVars>
          <dgm:chPref val="3"/>
        </dgm:presLayoutVars>
      </dgm:prSet>
      <dgm:spPr/>
    </dgm:pt>
    <dgm:pt modelId="{27B870D0-3556-466A-8FFF-146C72336B96}" type="pres">
      <dgm:prSet presAssocID="{BC17612A-2B96-434C-9EA3-66346A91E19F}" presName="parTransOne" presStyleCnt="0"/>
      <dgm:spPr/>
    </dgm:pt>
    <dgm:pt modelId="{96108B7C-0AF8-4553-84A0-661BADBDCF50}" type="pres">
      <dgm:prSet presAssocID="{BC17612A-2B96-434C-9EA3-66346A91E19F}" presName="horzOne" presStyleCnt="0"/>
      <dgm:spPr/>
    </dgm:pt>
    <dgm:pt modelId="{01DD7C5C-E0D2-4BAD-AB7D-AC705904CBB3}" type="pres">
      <dgm:prSet presAssocID="{51DD1896-ADDC-4EBB-9F8C-C1B6E9B44A19}" presName="vertTwo" presStyleCnt="0"/>
      <dgm:spPr/>
    </dgm:pt>
    <dgm:pt modelId="{5ED4FA5A-99EC-4CEA-8A96-008F26C1F86E}" type="pres">
      <dgm:prSet presAssocID="{51DD1896-ADDC-4EBB-9F8C-C1B6E9B44A19}" presName="txTwo" presStyleLbl="node2" presStyleIdx="0" presStyleCnt="2">
        <dgm:presLayoutVars>
          <dgm:chPref val="3"/>
        </dgm:presLayoutVars>
      </dgm:prSet>
      <dgm:spPr/>
    </dgm:pt>
    <dgm:pt modelId="{F0E6F4C5-3851-4E30-8768-479BA1FD3B42}" type="pres">
      <dgm:prSet presAssocID="{51DD1896-ADDC-4EBB-9F8C-C1B6E9B44A19}" presName="parTransTwo" presStyleCnt="0"/>
      <dgm:spPr/>
    </dgm:pt>
    <dgm:pt modelId="{6F9D7938-45D3-457B-AC60-19A3531F9298}" type="pres">
      <dgm:prSet presAssocID="{51DD1896-ADDC-4EBB-9F8C-C1B6E9B44A19}" presName="horzTwo" presStyleCnt="0"/>
      <dgm:spPr/>
    </dgm:pt>
    <dgm:pt modelId="{D14FBB79-418B-4C3F-8746-A8701146B24B}" type="pres">
      <dgm:prSet presAssocID="{566A1B72-B121-4359-B866-7BA9143FA4F9}" presName="vertThree" presStyleCnt="0"/>
      <dgm:spPr/>
    </dgm:pt>
    <dgm:pt modelId="{4CD08D76-3B10-49C5-9A1F-C94E4C37D970}" type="pres">
      <dgm:prSet presAssocID="{566A1B72-B121-4359-B866-7BA9143FA4F9}" presName="txThree" presStyleLbl="node3" presStyleIdx="0" presStyleCnt="2">
        <dgm:presLayoutVars>
          <dgm:chPref val="3"/>
        </dgm:presLayoutVars>
      </dgm:prSet>
      <dgm:spPr/>
    </dgm:pt>
    <dgm:pt modelId="{11F634DF-C8AF-4B09-B57F-260D8287EC81}" type="pres">
      <dgm:prSet presAssocID="{566A1B72-B121-4359-B866-7BA9143FA4F9}" presName="horzThree" presStyleCnt="0"/>
      <dgm:spPr/>
    </dgm:pt>
    <dgm:pt modelId="{4DF8A473-5B7F-4375-8650-29FB4548E335}" type="pres">
      <dgm:prSet presAssocID="{F292FC1F-4053-4EF9-9B79-85ABEE166023}" presName="sibSpaceTwo" presStyleCnt="0"/>
      <dgm:spPr/>
    </dgm:pt>
    <dgm:pt modelId="{EA3DACD9-1184-42C0-BCC8-E966E04CB26F}" type="pres">
      <dgm:prSet presAssocID="{72EB9046-08BA-4FEF-9804-644956F9B6A5}" presName="vertTwo" presStyleCnt="0"/>
      <dgm:spPr/>
    </dgm:pt>
    <dgm:pt modelId="{58124FDF-B816-442B-95A0-DA0E02A824CF}" type="pres">
      <dgm:prSet presAssocID="{72EB9046-08BA-4FEF-9804-644956F9B6A5}" presName="txTwo" presStyleLbl="node2" presStyleIdx="1" presStyleCnt="2">
        <dgm:presLayoutVars>
          <dgm:chPref val="3"/>
        </dgm:presLayoutVars>
      </dgm:prSet>
      <dgm:spPr/>
    </dgm:pt>
    <dgm:pt modelId="{59BD04AF-DA67-4C80-B722-126D68D8B347}" type="pres">
      <dgm:prSet presAssocID="{72EB9046-08BA-4FEF-9804-644956F9B6A5}" presName="parTransTwo" presStyleCnt="0"/>
      <dgm:spPr/>
    </dgm:pt>
    <dgm:pt modelId="{20906908-E56C-462A-8390-34E2CF2441C2}" type="pres">
      <dgm:prSet presAssocID="{72EB9046-08BA-4FEF-9804-644956F9B6A5}" presName="horzTwo" presStyleCnt="0"/>
      <dgm:spPr/>
    </dgm:pt>
    <dgm:pt modelId="{D0397EF4-0BE9-4AB5-989C-8EECA1B49528}" type="pres">
      <dgm:prSet presAssocID="{B45AB8D4-5DCF-4F2E-AD9F-6C9332E03C1D}" presName="vertThree" presStyleCnt="0"/>
      <dgm:spPr/>
    </dgm:pt>
    <dgm:pt modelId="{5652A699-6406-4092-A333-16CBEB416083}" type="pres">
      <dgm:prSet presAssocID="{B45AB8D4-5DCF-4F2E-AD9F-6C9332E03C1D}" presName="txThree" presStyleLbl="node3" presStyleIdx="1" presStyleCnt="2">
        <dgm:presLayoutVars>
          <dgm:chPref val="3"/>
        </dgm:presLayoutVars>
      </dgm:prSet>
      <dgm:spPr/>
    </dgm:pt>
    <dgm:pt modelId="{10C672E1-1AD4-4068-87C1-DE87BE1C9B71}" type="pres">
      <dgm:prSet presAssocID="{B45AB8D4-5DCF-4F2E-AD9F-6C9332E03C1D}" presName="horzThree" presStyleCnt="0"/>
      <dgm:spPr/>
    </dgm:pt>
  </dgm:ptLst>
  <dgm:cxnLst>
    <dgm:cxn modelId="{454A2612-141B-4295-8075-941B2C67BB1F}" type="presOf" srcId="{72EB9046-08BA-4FEF-9804-644956F9B6A5}" destId="{58124FDF-B816-442B-95A0-DA0E02A824CF}" srcOrd="0" destOrd="0" presId="urn:microsoft.com/office/officeart/2005/8/layout/hierarchy4"/>
    <dgm:cxn modelId="{BBFB1519-FA5F-4E8D-B9EE-45986B50ACCB}" type="presOf" srcId="{51DD1896-ADDC-4EBB-9F8C-C1B6E9B44A19}" destId="{5ED4FA5A-99EC-4CEA-8A96-008F26C1F86E}" srcOrd="0" destOrd="0" presId="urn:microsoft.com/office/officeart/2005/8/layout/hierarchy4"/>
    <dgm:cxn modelId="{63EB891A-5707-4A95-B29F-21FEC7226820}" srcId="{BC17612A-2B96-434C-9EA3-66346A91E19F}" destId="{51DD1896-ADDC-4EBB-9F8C-C1B6E9B44A19}" srcOrd="0" destOrd="0" parTransId="{B884BE0B-D273-4F7D-A4D4-6F6D7496156A}" sibTransId="{F292FC1F-4053-4EF9-9B79-85ABEE166023}"/>
    <dgm:cxn modelId="{E9B60024-B846-471B-919E-815B7ECE6F02}" type="presOf" srcId="{566A1B72-B121-4359-B866-7BA9143FA4F9}" destId="{4CD08D76-3B10-49C5-9A1F-C94E4C37D970}" srcOrd="0" destOrd="0" presId="urn:microsoft.com/office/officeart/2005/8/layout/hierarchy4"/>
    <dgm:cxn modelId="{9959A048-310D-4351-9952-BEB32AC88DB9}" type="presOf" srcId="{13780287-B168-4361-BD2A-B04D39124C67}" destId="{9DEE9626-0725-4153-9DB3-BED92A9FA673}" srcOrd="0" destOrd="0" presId="urn:microsoft.com/office/officeart/2005/8/layout/hierarchy4"/>
    <dgm:cxn modelId="{E3DB9969-573C-4D2A-AE28-09B27E65D944}" type="presOf" srcId="{BC17612A-2B96-434C-9EA3-66346A91E19F}" destId="{F8D2C091-FDB4-417A-9DAC-9B219761E73D}" srcOrd="0" destOrd="0" presId="urn:microsoft.com/office/officeart/2005/8/layout/hierarchy4"/>
    <dgm:cxn modelId="{6D94E64B-0F69-4068-A45D-708F7615C30E}" srcId="{72EB9046-08BA-4FEF-9804-644956F9B6A5}" destId="{B45AB8D4-5DCF-4F2E-AD9F-6C9332E03C1D}" srcOrd="0" destOrd="0" parTransId="{E248281A-34D4-45BD-A118-B578B130E0FA}" sibTransId="{E562E4DB-1640-470A-9EF8-C90BD2ADA72A}"/>
    <dgm:cxn modelId="{F025C974-228A-466D-9806-2CB3609D8B7B}" srcId="{13780287-B168-4361-BD2A-B04D39124C67}" destId="{BC17612A-2B96-434C-9EA3-66346A91E19F}" srcOrd="0" destOrd="0" parTransId="{92EE0504-04AA-47DC-AAFC-BC683ADE146D}" sibTransId="{DFBDD6DC-4399-448B-9FF3-BA3E41D2A9F0}"/>
    <dgm:cxn modelId="{1172198C-9BF0-4AC5-9872-B1CBC9C8F08A}" type="presOf" srcId="{B45AB8D4-5DCF-4F2E-AD9F-6C9332E03C1D}" destId="{5652A699-6406-4092-A333-16CBEB416083}" srcOrd="0" destOrd="0" presId="urn:microsoft.com/office/officeart/2005/8/layout/hierarchy4"/>
    <dgm:cxn modelId="{100578B4-0DAD-42E2-8385-A4305A07522E}" srcId="{BC17612A-2B96-434C-9EA3-66346A91E19F}" destId="{72EB9046-08BA-4FEF-9804-644956F9B6A5}" srcOrd="1" destOrd="0" parTransId="{642FA242-36EE-4E8D-9749-31CA914166A1}" sibTransId="{3885AF91-928B-4DFF-9A8C-EB63867C4C4C}"/>
    <dgm:cxn modelId="{8E2641D7-313E-4B92-825E-24499C274D90}" srcId="{51DD1896-ADDC-4EBB-9F8C-C1B6E9B44A19}" destId="{566A1B72-B121-4359-B866-7BA9143FA4F9}" srcOrd="0" destOrd="0" parTransId="{A872E5A6-BF98-4461-BBEF-D61DF50AEA59}" sibTransId="{604AAEF8-D896-46BC-B1CF-A310C80AE192}"/>
    <dgm:cxn modelId="{4627F1CA-CA5A-4D5A-B8BC-1E03DC8C2220}" type="presParOf" srcId="{9DEE9626-0725-4153-9DB3-BED92A9FA673}" destId="{2063F0AD-C5F3-48C3-9D24-95FCCD4529AA}" srcOrd="0" destOrd="0" presId="urn:microsoft.com/office/officeart/2005/8/layout/hierarchy4"/>
    <dgm:cxn modelId="{CA6AAEF1-CC77-46C5-A01C-A35A639CCE75}" type="presParOf" srcId="{2063F0AD-C5F3-48C3-9D24-95FCCD4529AA}" destId="{F8D2C091-FDB4-417A-9DAC-9B219761E73D}" srcOrd="0" destOrd="0" presId="urn:microsoft.com/office/officeart/2005/8/layout/hierarchy4"/>
    <dgm:cxn modelId="{8503D034-03DC-4B4E-A865-D477CACD7328}" type="presParOf" srcId="{2063F0AD-C5F3-48C3-9D24-95FCCD4529AA}" destId="{27B870D0-3556-466A-8FFF-146C72336B96}" srcOrd="1" destOrd="0" presId="urn:microsoft.com/office/officeart/2005/8/layout/hierarchy4"/>
    <dgm:cxn modelId="{9442B946-3E8D-4EFC-887E-F2A20B062EED}" type="presParOf" srcId="{2063F0AD-C5F3-48C3-9D24-95FCCD4529AA}" destId="{96108B7C-0AF8-4553-84A0-661BADBDCF50}" srcOrd="2" destOrd="0" presId="urn:microsoft.com/office/officeart/2005/8/layout/hierarchy4"/>
    <dgm:cxn modelId="{4D716601-3193-4C76-804A-760297DF97A2}" type="presParOf" srcId="{96108B7C-0AF8-4553-84A0-661BADBDCF50}" destId="{01DD7C5C-E0D2-4BAD-AB7D-AC705904CBB3}" srcOrd="0" destOrd="0" presId="urn:microsoft.com/office/officeart/2005/8/layout/hierarchy4"/>
    <dgm:cxn modelId="{7FB5E071-1A2A-43D1-AB4F-2B955E89E49D}" type="presParOf" srcId="{01DD7C5C-E0D2-4BAD-AB7D-AC705904CBB3}" destId="{5ED4FA5A-99EC-4CEA-8A96-008F26C1F86E}" srcOrd="0" destOrd="0" presId="urn:microsoft.com/office/officeart/2005/8/layout/hierarchy4"/>
    <dgm:cxn modelId="{B7430FCF-630E-4A60-9890-F195E2EA6424}" type="presParOf" srcId="{01DD7C5C-E0D2-4BAD-AB7D-AC705904CBB3}" destId="{F0E6F4C5-3851-4E30-8768-479BA1FD3B42}" srcOrd="1" destOrd="0" presId="urn:microsoft.com/office/officeart/2005/8/layout/hierarchy4"/>
    <dgm:cxn modelId="{94553328-3AAF-470F-9613-E3CBFE75E023}" type="presParOf" srcId="{01DD7C5C-E0D2-4BAD-AB7D-AC705904CBB3}" destId="{6F9D7938-45D3-457B-AC60-19A3531F9298}" srcOrd="2" destOrd="0" presId="urn:microsoft.com/office/officeart/2005/8/layout/hierarchy4"/>
    <dgm:cxn modelId="{29ECC78F-1B73-469E-8E17-5149ECD4D11C}" type="presParOf" srcId="{6F9D7938-45D3-457B-AC60-19A3531F9298}" destId="{D14FBB79-418B-4C3F-8746-A8701146B24B}" srcOrd="0" destOrd="0" presId="urn:microsoft.com/office/officeart/2005/8/layout/hierarchy4"/>
    <dgm:cxn modelId="{CE744A0F-D0D5-4FF7-A639-03D874133BA5}" type="presParOf" srcId="{D14FBB79-418B-4C3F-8746-A8701146B24B}" destId="{4CD08D76-3B10-49C5-9A1F-C94E4C37D970}" srcOrd="0" destOrd="0" presId="urn:microsoft.com/office/officeart/2005/8/layout/hierarchy4"/>
    <dgm:cxn modelId="{C6721322-CDBA-46D3-A76B-10EA1FE5408C}" type="presParOf" srcId="{D14FBB79-418B-4C3F-8746-A8701146B24B}" destId="{11F634DF-C8AF-4B09-B57F-260D8287EC81}" srcOrd="1" destOrd="0" presId="urn:microsoft.com/office/officeart/2005/8/layout/hierarchy4"/>
    <dgm:cxn modelId="{45D1A150-15E4-49AB-A231-0DDC24B9932D}" type="presParOf" srcId="{96108B7C-0AF8-4553-84A0-661BADBDCF50}" destId="{4DF8A473-5B7F-4375-8650-29FB4548E335}" srcOrd="1" destOrd="0" presId="urn:microsoft.com/office/officeart/2005/8/layout/hierarchy4"/>
    <dgm:cxn modelId="{A77404E8-70A0-43C7-AE93-FB1BD480F692}" type="presParOf" srcId="{96108B7C-0AF8-4553-84A0-661BADBDCF50}" destId="{EA3DACD9-1184-42C0-BCC8-E966E04CB26F}" srcOrd="2" destOrd="0" presId="urn:microsoft.com/office/officeart/2005/8/layout/hierarchy4"/>
    <dgm:cxn modelId="{C1DB5BA5-65F5-4FE1-9683-B6DE8CCB3716}" type="presParOf" srcId="{EA3DACD9-1184-42C0-BCC8-E966E04CB26F}" destId="{58124FDF-B816-442B-95A0-DA0E02A824CF}" srcOrd="0" destOrd="0" presId="urn:microsoft.com/office/officeart/2005/8/layout/hierarchy4"/>
    <dgm:cxn modelId="{28621A88-F146-4982-AD9A-8873769C5937}" type="presParOf" srcId="{EA3DACD9-1184-42C0-BCC8-E966E04CB26F}" destId="{59BD04AF-DA67-4C80-B722-126D68D8B347}" srcOrd="1" destOrd="0" presId="urn:microsoft.com/office/officeart/2005/8/layout/hierarchy4"/>
    <dgm:cxn modelId="{A427328A-4553-42F4-BBD1-5AF887D68094}" type="presParOf" srcId="{EA3DACD9-1184-42C0-BCC8-E966E04CB26F}" destId="{20906908-E56C-462A-8390-34E2CF2441C2}" srcOrd="2" destOrd="0" presId="urn:microsoft.com/office/officeart/2005/8/layout/hierarchy4"/>
    <dgm:cxn modelId="{17AFE562-2B03-430D-A894-4E09E1A7BA09}" type="presParOf" srcId="{20906908-E56C-462A-8390-34E2CF2441C2}" destId="{D0397EF4-0BE9-4AB5-989C-8EECA1B49528}" srcOrd="0" destOrd="0" presId="urn:microsoft.com/office/officeart/2005/8/layout/hierarchy4"/>
    <dgm:cxn modelId="{501F3A83-B72C-41B0-B7CA-48C8600C65F4}" type="presParOf" srcId="{D0397EF4-0BE9-4AB5-989C-8EECA1B49528}" destId="{5652A699-6406-4092-A333-16CBEB416083}" srcOrd="0" destOrd="0" presId="urn:microsoft.com/office/officeart/2005/8/layout/hierarchy4"/>
    <dgm:cxn modelId="{B98CFE34-6824-495E-9D7F-6C521AD00B8D}" type="presParOf" srcId="{D0397EF4-0BE9-4AB5-989C-8EECA1B49528}" destId="{10C672E1-1AD4-4068-87C1-DE87BE1C9B7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5CD1B89-E4B1-401A-A179-A80C2B227784}" type="doc">
      <dgm:prSet loTypeId="urn:microsoft.com/office/officeart/2005/8/layout/vList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4E5DD4A-C08C-4354-B837-AE0D10FC93AD}">
      <dgm:prSet phldrT="[Текст]" custT="1"/>
      <dgm:spPr/>
      <dgm:t>
        <a:bodyPr/>
        <a:lstStyle/>
        <a:p>
          <a:pPr>
            <a:buNone/>
          </a:pPr>
          <a:r>
            <a:rPr lang="ru-RU" sz="2000" b="1" i="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«Гражданский диалог»</a:t>
          </a:r>
        </a:p>
        <a:p>
          <a:pPr>
            <a:buNone/>
          </a:pPr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Обсуждение школьных проблем («Как улучшить школьный двор?») не с позиции жалоб, а с предложением решений. </a:t>
          </a:r>
        </a:p>
      </dgm:t>
    </dgm:pt>
    <dgm:pt modelId="{434756DD-C1B3-4F67-ABF5-38D05D7E6A0E}" type="parTrans" cxnId="{201C33E9-23AB-420D-AC13-B9E8F4839D48}">
      <dgm:prSet/>
      <dgm:spPr/>
      <dgm:t>
        <a:bodyPr/>
        <a:lstStyle/>
        <a:p>
          <a:endParaRPr lang="ru-RU"/>
        </a:p>
      </dgm:t>
    </dgm:pt>
    <dgm:pt modelId="{E4C8AE0B-3862-4038-A969-32C34A875E19}" type="sibTrans" cxnId="{201C33E9-23AB-420D-AC13-B9E8F4839D48}">
      <dgm:prSet/>
      <dgm:spPr/>
      <dgm:t>
        <a:bodyPr/>
        <a:lstStyle/>
        <a:p>
          <a:endParaRPr lang="ru-RU"/>
        </a:p>
      </dgm:t>
    </dgm:pt>
    <dgm:pt modelId="{BD7A156E-B810-4273-BBCB-6A8441533EB0}">
      <dgm:prSet phldrT="[Текст]"/>
      <dgm:spPr/>
      <dgm:t>
        <a:bodyPr/>
        <a:lstStyle/>
        <a:p>
          <a:pPr>
            <a:buNone/>
          </a:pPr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«Экологический дозор»</a:t>
          </a:r>
        </a:p>
        <a:p>
          <a:pPr>
            <a:buNone/>
          </a:pPr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Освещение экологических акций в школе, советы по экономии ресурсов.</a:t>
          </a:r>
        </a:p>
      </dgm:t>
    </dgm:pt>
    <dgm:pt modelId="{0DD89A95-FA22-4947-A1B3-218068E515A3}" type="parTrans" cxnId="{52E7CE0B-FBDC-4F16-A086-16384F1C57C4}">
      <dgm:prSet/>
      <dgm:spPr/>
      <dgm:t>
        <a:bodyPr/>
        <a:lstStyle/>
        <a:p>
          <a:endParaRPr lang="ru-RU"/>
        </a:p>
      </dgm:t>
    </dgm:pt>
    <dgm:pt modelId="{0D777165-4ECF-40B6-8B71-C0C729C6ABB2}" type="sibTrans" cxnId="{52E7CE0B-FBDC-4F16-A086-16384F1C57C4}">
      <dgm:prSet/>
      <dgm:spPr/>
      <dgm:t>
        <a:bodyPr/>
        <a:lstStyle/>
        <a:p>
          <a:endParaRPr lang="ru-RU"/>
        </a:p>
      </dgm:t>
    </dgm:pt>
    <dgm:pt modelId="{FAEAA74C-C866-4747-AF41-85A5E9CAAFE5}">
      <dgm:prSet phldrT="[Текст]"/>
      <dgm:spPr/>
      <dgm:t>
        <a:bodyPr/>
        <a:lstStyle/>
        <a:p>
          <a:pPr>
            <a:buNone/>
          </a:pPr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«Наш золотой фонд»</a:t>
          </a:r>
        </a:p>
        <a:p>
          <a:pPr>
            <a:buNone/>
          </a:pPr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Публикация творческих работ учеников </a:t>
          </a:r>
        </a:p>
        <a:p>
          <a:pPr>
            <a:buNone/>
          </a:pPr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(стихи, рассказы, эссе). </a:t>
          </a:r>
        </a:p>
      </dgm:t>
    </dgm:pt>
    <dgm:pt modelId="{B5F83438-9D6C-487F-8E33-779B27BE2C4B}" type="parTrans" cxnId="{CFCE3011-34A8-43B7-B912-4E21914D1AAB}">
      <dgm:prSet/>
      <dgm:spPr/>
      <dgm:t>
        <a:bodyPr/>
        <a:lstStyle/>
        <a:p>
          <a:endParaRPr lang="ru-RU"/>
        </a:p>
      </dgm:t>
    </dgm:pt>
    <dgm:pt modelId="{BC3ED820-D554-44A6-94C6-600CBE398F2E}" type="sibTrans" cxnId="{CFCE3011-34A8-43B7-B912-4E21914D1AAB}">
      <dgm:prSet/>
      <dgm:spPr/>
      <dgm:t>
        <a:bodyPr/>
        <a:lstStyle/>
        <a:p>
          <a:endParaRPr lang="ru-RU"/>
        </a:p>
      </dgm:t>
    </dgm:pt>
    <dgm:pt modelId="{5EE1E738-FE27-4EA0-A5A9-2CF7124E9F02}">
      <dgm:prSet phldrT="[Текст]"/>
      <dgm:spPr/>
      <dgm:t>
        <a:bodyPr/>
        <a:lstStyle/>
        <a:p>
          <a:pPr>
            <a:buNone/>
          </a:pPr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«Точка зрения»</a:t>
          </a:r>
        </a:p>
        <a:p>
          <a:pPr>
            <a:buNone/>
          </a:pPr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Острый социальный вопрос представляется с двух противоположных сторон. </a:t>
          </a:r>
        </a:p>
      </dgm:t>
    </dgm:pt>
    <dgm:pt modelId="{06F9D540-314A-49DC-B891-C50F42B29089}" type="parTrans" cxnId="{8B7DBC46-BCD2-4D3C-BDEE-932CA27B32E3}">
      <dgm:prSet/>
      <dgm:spPr/>
      <dgm:t>
        <a:bodyPr/>
        <a:lstStyle/>
        <a:p>
          <a:endParaRPr lang="ru-RU"/>
        </a:p>
      </dgm:t>
    </dgm:pt>
    <dgm:pt modelId="{B5373F35-5070-45EC-991F-CE8F9DFA38B8}" type="sibTrans" cxnId="{8B7DBC46-BCD2-4D3C-BDEE-932CA27B32E3}">
      <dgm:prSet/>
      <dgm:spPr/>
      <dgm:t>
        <a:bodyPr/>
        <a:lstStyle/>
        <a:p>
          <a:endParaRPr lang="ru-RU"/>
        </a:p>
      </dgm:t>
    </dgm:pt>
    <dgm:pt modelId="{E8AE9E2A-2998-49BC-80F9-FBD0E5749782}">
      <dgm:prSet phldrT="[Текст]"/>
      <dgm:spPr/>
      <dgm:t>
        <a:bodyPr/>
        <a:lstStyle/>
        <a:p>
          <a:pPr>
            <a:buNone/>
          </a:pPr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«Герои среди нас»</a:t>
          </a:r>
        </a:p>
        <a:p>
          <a:pPr>
            <a:buNone/>
          </a:pPr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Интервью с учителями-ветеранами, рассказы о выдающихся выпускниках, о волонтерах из числа учеников. </a:t>
          </a:r>
        </a:p>
      </dgm:t>
    </dgm:pt>
    <dgm:pt modelId="{5D88A911-1C4D-4B1F-9826-FCAB249EAE00}" type="parTrans" cxnId="{BC8A6D32-144A-4CCF-95E8-A82E78549CDD}">
      <dgm:prSet/>
      <dgm:spPr/>
      <dgm:t>
        <a:bodyPr/>
        <a:lstStyle/>
        <a:p>
          <a:endParaRPr lang="ru-RU"/>
        </a:p>
      </dgm:t>
    </dgm:pt>
    <dgm:pt modelId="{E2358741-0DD8-49AB-BCDF-1DC39D8F1796}" type="sibTrans" cxnId="{BC8A6D32-144A-4CCF-95E8-A82E78549CDD}">
      <dgm:prSet/>
      <dgm:spPr/>
      <dgm:t>
        <a:bodyPr/>
        <a:lstStyle/>
        <a:p>
          <a:endParaRPr lang="ru-RU"/>
        </a:p>
      </dgm:t>
    </dgm:pt>
    <dgm:pt modelId="{1110CDED-BA48-46D2-AB38-FA758056B8DF}" type="pres">
      <dgm:prSet presAssocID="{D5CD1B89-E4B1-401A-A179-A80C2B227784}" presName="linear" presStyleCnt="0">
        <dgm:presLayoutVars>
          <dgm:dir/>
          <dgm:resizeHandles val="exact"/>
        </dgm:presLayoutVars>
      </dgm:prSet>
      <dgm:spPr/>
    </dgm:pt>
    <dgm:pt modelId="{F5B41863-210B-4B1B-99C5-C7D3196E17C8}" type="pres">
      <dgm:prSet presAssocID="{A4E5DD4A-C08C-4354-B837-AE0D10FC93AD}" presName="comp" presStyleCnt="0"/>
      <dgm:spPr/>
    </dgm:pt>
    <dgm:pt modelId="{AF853C50-C916-47EE-97FD-F868E637E8A0}" type="pres">
      <dgm:prSet presAssocID="{A4E5DD4A-C08C-4354-B837-AE0D10FC93AD}" presName="box" presStyleLbl="node1" presStyleIdx="0" presStyleCnt="5"/>
      <dgm:spPr/>
    </dgm:pt>
    <dgm:pt modelId="{05657DFE-4CB4-4839-9EBE-F73916316ADA}" type="pres">
      <dgm:prSet presAssocID="{A4E5DD4A-C08C-4354-B837-AE0D10FC93AD}" presName="img" presStyleLbl="fgImgPlace1" presStyleIdx="0" presStyleCnt="5"/>
      <dgm:spPr>
        <a:blipFill>
          <a:blip xmlns:r="http://schemas.openxmlformats.org/officeDocument/2006/relationships" r:embed="rId1"/>
          <a:srcRect/>
          <a:stretch>
            <a:fillRect t="-18000" b="-18000"/>
          </a:stretch>
        </a:blipFill>
      </dgm:spPr>
    </dgm:pt>
    <dgm:pt modelId="{F7C05EAD-AB2A-439F-8615-71DCF503A24F}" type="pres">
      <dgm:prSet presAssocID="{A4E5DD4A-C08C-4354-B837-AE0D10FC93AD}" presName="text" presStyleLbl="node1" presStyleIdx="0" presStyleCnt="5">
        <dgm:presLayoutVars>
          <dgm:bulletEnabled val="1"/>
        </dgm:presLayoutVars>
      </dgm:prSet>
      <dgm:spPr/>
    </dgm:pt>
    <dgm:pt modelId="{21A36C3D-A9C0-470B-B905-B73F02C6920D}" type="pres">
      <dgm:prSet presAssocID="{E4C8AE0B-3862-4038-A969-32C34A875E19}" presName="spacer" presStyleCnt="0"/>
      <dgm:spPr/>
    </dgm:pt>
    <dgm:pt modelId="{E7524BC1-DE76-45DA-ACA4-92617EA70306}" type="pres">
      <dgm:prSet presAssocID="{E8AE9E2A-2998-49BC-80F9-FBD0E5749782}" presName="comp" presStyleCnt="0"/>
      <dgm:spPr/>
    </dgm:pt>
    <dgm:pt modelId="{2CAA3615-F7F8-4FB8-A9B2-1C7949249EB3}" type="pres">
      <dgm:prSet presAssocID="{E8AE9E2A-2998-49BC-80F9-FBD0E5749782}" presName="box" presStyleLbl="node1" presStyleIdx="1" presStyleCnt="5"/>
      <dgm:spPr/>
    </dgm:pt>
    <dgm:pt modelId="{0A243AB2-F6C7-4288-B8FB-B497636EDC78}" type="pres">
      <dgm:prSet presAssocID="{E8AE9E2A-2998-49BC-80F9-FBD0E5749782}" presName="img" presStyleLbl="fgImgPlace1" presStyleIdx="1" presStyleCnt="5"/>
      <dgm:spPr>
        <a:blipFill>
          <a:blip xmlns:r="http://schemas.openxmlformats.org/officeDocument/2006/relationships" r:embed="rId2"/>
          <a:srcRect/>
          <a:stretch>
            <a:fillRect/>
          </a:stretch>
        </a:blipFill>
      </dgm:spPr>
    </dgm:pt>
    <dgm:pt modelId="{4D8901E4-AADB-43C8-90E1-33D654DDA984}" type="pres">
      <dgm:prSet presAssocID="{E8AE9E2A-2998-49BC-80F9-FBD0E5749782}" presName="text" presStyleLbl="node1" presStyleIdx="1" presStyleCnt="5">
        <dgm:presLayoutVars>
          <dgm:bulletEnabled val="1"/>
        </dgm:presLayoutVars>
      </dgm:prSet>
      <dgm:spPr/>
    </dgm:pt>
    <dgm:pt modelId="{C6323874-E4DF-43BC-9EE8-8DA78F9D1A15}" type="pres">
      <dgm:prSet presAssocID="{E2358741-0DD8-49AB-BCDF-1DC39D8F1796}" presName="spacer" presStyleCnt="0"/>
      <dgm:spPr/>
    </dgm:pt>
    <dgm:pt modelId="{6961EF46-62F4-4012-97A6-D3812F7152AD}" type="pres">
      <dgm:prSet presAssocID="{5EE1E738-FE27-4EA0-A5A9-2CF7124E9F02}" presName="comp" presStyleCnt="0"/>
      <dgm:spPr/>
    </dgm:pt>
    <dgm:pt modelId="{18579737-6734-4C71-B8D7-377C9DE1848F}" type="pres">
      <dgm:prSet presAssocID="{5EE1E738-FE27-4EA0-A5A9-2CF7124E9F02}" presName="box" presStyleLbl="node1" presStyleIdx="2" presStyleCnt="5"/>
      <dgm:spPr/>
    </dgm:pt>
    <dgm:pt modelId="{4609A54B-AA93-4D27-8288-A89062DA65FC}" type="pres">
      <dgm:prSet presAssocID="{5EE1E738-FE27-4EA0-A5A9-2CF7124E9F02}" presName="img" presStyleLbl="fgImgPlace1" presStyleIdx="2" presStyleCnt="5"/>
      <dgm:spPr>
        <a:blipFill>
          <a:blip xmlns:r="http://schemas.openxmlformats.org/officeDocument/2006/relationships" r:embed="rId3"/>
          <a:srcRect/>
          <a:stretch>
            <a:fillRect t="-14000" b="-14000"/>
          </a:stretch>
        </a:blipFill>
      </dgm:spPr>
    </dgm:pt>
    <dgm:pt modelId="{0343D73C-5230-4E1B-A9F0-E6F4A55CCD47}" type="pres">
      <dgm:prSet presAssocID="{5EE1E738-FE27-4EA0-A5A9-2CF7124E9F02}" presName="text" presStyleLbl="node1" presStyleIdx="2" presStyleCnt="5">
        <dgm:presLayoutVars>
          <dgm:bulletEnabled val="1"/>
        </dgm:presLayoutVars>
      </dgm:prSet>
      <dgm:spPr/>
    </dgm:pt>
    <dgm:pt modelId="{BAF20F44-B7C3-4021-81A6-FD2ECA78D2A4}" type="pres">
      <dgm:prSet presAssocID="{B5373F35-5070-45EC-991F-CE8F9DFA38B8}" presName="spacer" presStyleCnt="0"/>
      <dgm:spPr/>
    </dgm:pt>
    <dgm:pt modelId="{44A5B0A5-1C1B-498C-AFA1-2B65933F0F90}" type="pres">
      <dgm:prSet presAssocID="{BD7A156E-B810-4273-BBCB-6A8441533EB0}" presName="comp" presStyleCnt="0"/>
      <dgm:spPr/>
    </dgm:pt>
    <dgm:pt modelId="{855D873B-A7B3-4F17-96BE-B5389D3A3368}" type="pres">
      <dgm:prSet presAssocID="{BD7A156E-B810-4273-BBCB-6A8441533EB0}" presName="box" presStyleLbl="node1" presStyleIdx="3" presStyleCnt="5"/>
      <dgm:spPr/>
    </dgm:pt>
    <dgm:pt modelId="{20E4B1A4-68AB-4AB6-9CAF-1F405FC9FDC0}" type="pres">
      <dgm:prSet presAssocID="{BD7A156E-B810-4273-BBCB-6A8441533EB0}" presName="img" presStyleLbl="fgImgPlace1" presStyleIdx="3" presStyleCnt="5"/>
      <dgm:spPr>
        <a:blipFill>
          <a:blip xmlns:r="http://schemas.openxmlformats.org/officeDocument/2006/relationships" r:embed="rId4"/>
          <a:srcRect/>
          <a:stretch>
            <a:fillRect t="-22000" b="-22000"/>
          </a:stretch>
        </a:blipFill>
      </dgm:spPr>
    </dgm:pt>
    <dgm:pt modelId="{652DCBC5-4A34-4843-8202-A5F8175289E4}" type="pres">
      <dgm:prSet presAssocID="{BD7A156E-B810-4273-BBCB-6A8441533EB0}" presName="text" presStyleLbl="node1" presStyleIdx="3" presStyleCnt="5">
        <dgm:presLayoutVars>
          <dgm:bulletEnabled val="1"/>
        </dgm:presLayoutVars>
      </dgm:prSet>
      <dgm:spPr/>
    </dgm:pt>
    <dgm:pt modelId="{70268078-FDAD-4A45-A2ED-C0F79386B092}" type="pres">
      <dgm:prSet presAssocID="{0D777165-4ECF-40B6-8B71-C0C729C6ABB2}" presName="spacer" presStyleCnt="0"/>
      <dgm:spPr/>
    </dgm:pt>
    <dgm:pt modelId="{4B299653-1FED-477D-95D5-3158DF52480A}" type="pres">
      <dgm:prSet presAssocID="{FAEAA74C-C866-4747-AF41-85A5E9CAAFE5}" presName="comp" presStyleCnt="0"/>
      <dgm:spPr/>
    </dgm:pt>
    <dgm:pt modelId="{38A577DD-9E5A-482A-9720-C84BF15EFE83}" type="pres">
      <dgm:prSet presAssocID="{FAEAA74C-C866-4747-AF41-85A5E9CAAFE5}" presName="box" presStyleLbl="node1" presStyleIdx="4" presStyleCnt="5"/>
      <dgm:spPr/>
    </dgm:pt>
    <dgm:pt modelId="{A586D3BE-55B7-4129-BC43-19C04C0E0FBE}" type="pres">
      <dgm:prSet presAssocID="{FAEAA74C-C866-4747-AF41-85A5E9CAAFE5}" presName="img" presStyleLbl="fgImgPlace1" presStyleIdx="4" presStyleCnt="5"/>
      <dgm:spPr>
        <a:blipFill>
          <a:blip xmlns:r="http://schemas.openxmlformats.org/officeDocument/2006/relationships" r:embed="rId5"/>
          <a:srcRect/>
          <a:stretch>
            <a:fillRect t="-18000" b="-18000"/>
          </a:stretch>
        </a:blipFill>
      </dgm:spPr>
    </dgm:pt>
    <dgm:pt modelId="{D86FCD72-FC28-4808-88BF-7F253A893185}" type="pres">
      <dgm:prSet presAssocID="{FAEAA74C-C866-4747-AF41-85A5E9CAAFE5}" presName="text" presStyleLbl="node1" presStyleIdx="4" presStyleCnt="5">
        <dgm:presLayoutVars>
          <dgm:bulletEnabled val="1"/>
        </dgm:presLayoutVars>
      </dgm:prSet>
      <dgm:spPr/>
    </dgm:pt>
  </dgm:ptLst>
  <dgm:cxnLst>
    <dgm:cxn modelId="{52E7CE0B-FBDC-4F16-A086-16384F1C57C4}" srcId="{D5CD1B89-E4B1-401A-A179-A80C2B227784}" destId="{BD7A156E-B810-4273-BBCB-6A8441533EB0}" srcOrd="3" destOrd="0" parTransId="{0DD89A95-FA22-4947-A1B3-218068E515A3}" sibTransId="{0D777165-4ECF-40B6-8B71-C0C729C6ABB2}"/>
    <dgm:cxn modelId="{CFCE3011-34A8-43B7-B912-4E21914D1AAB}" srcId="{D5CD1B89-E4B1-401A-A179-A80C2B227784}" destId="{FAEAA74C-C866-4747-AF41-85A5E9CAAFE5}" srcOrd="4" destOrd="0" parTransId="{B5F83438-9D6C-487F-8E33-779B27BE2C4B}" sibTransId="{BC3ED820-D554-44A6-94C6-600CBE398F2E}"/>
    <dgm:cxn modelId="{3E6C9A1D-2FA4-47FA-80DA-9EA3001C7B19}" type="presOf" srcId="{5EE1E738-FE27-4EA0-A5A9-2CF7124E9F02}" destId="{18579737-6734-4C71-B8D7-377C9DE1848F}" srcOrd="0" destOrd="0" presId="urn:microsoft.com/office/officeart/2005/8/layout/vList4"/>
    <dgm:cxn modelId="{BC8A6D32-144A-4CCF-95E8-A82E78549CDD}" srcId="{D5CD1B89-E4B1-401A-A179-A80C2B227784}" destId="{E8AE9E2A-2998-49BC-80F9-FBD0E5749782}" srcOrd="1" destOrd="0" parTransId="{5D88A911-1C4D-4B1F-9826-FCAB249EAE00}" sibTransId="{E2358741-0DD8-49AB-BCDF-1DC39D8F1796}"/>
    <dgm:cxn modelId="{3D92F33C-89F3-471E-BD12-B6DA7263105D}" type="presOf" srcId="{BD7A156E-B810-4273-BBCB-6A8441533EB0}" destId="{855D873B-A7B3-4F17-96BE-B5389D3A3368}" srcOrd="0" destOrd="0" presId="urn:microsoft.com/office/officeart/2005/8/layout/vList4"/>
    <dgm:cxn modelId="{54C58D65-420E-4B95-8F8F-C77350EF1B89}" type="presOf" srcId="{D5CD1B89-E4B1-401A-A179-A80C2B227784}" destId="{1110CDED-BA48-46D2-AB38-FA758056B8DF}" srcOrd="0" destOrd="0" presId="urn:microsoft.com/office/officeart/2005/8/layout/vList4"/>
    <dgm:cxn modelId="{8B7DBC46-BCD2-4D3C-BDEE-932CA27B32E3}" srcId="{D5CD1B89-E4B1-401A-A179-A80C2B227784}" destId="{5EE1E738-FE27-4EA0-A5A9-2CF7124E9F02}" srcOrd="2" destOrd="0" parTransId="{06F9D540-314A-49DC-B891-C50F42B29089}" sibTransId="{B5373F35-5070-45EC-991F-CE8F9DFA38B8}"/>
    <dgm:cxn modelId="{FFEB234E-3F6A-4FE9-B4C5-F272859E527A}" type="presOf" srcId="{E8AE9E2A-2998-49BC-80F9-FBD0E5749782}" destId="{4D8901E4-AADB-43C8-90E1-33D654DDA984}" srcOrd="1" destOrd="0" presId="urn:microsoft.com/office/officeart/2005/8/layout/vList4"/>
    <dgm:cxn modelId="{F5301657-94E0-429C-B89E-E2774D2A6B85}" type="presOf" srcId="{A4E5DD4A-C08C-4354-B837-AE0D10FC93AD}" destId="{AF853C50-C916-47EE-97FD-F868E637E8A0}" srcOrd="0" destOrd="0" presId="urn:microsoft.com/office/officeart/2005/8/layout/vList4"/>
    <dgm:cxn modelId="{167D62AD-5EEB-4BB5-B7BE-37BB89A17CB6}" type="presOf" srcId="{FAEAA74C-C866-4747-AF41-85A5E9CAAFE5}" destId="{D86FCD72-FC28-4808-88BF-7F253A893185}" srcOrd="1" destOrd="0" presId="urn:microsoft.com/office/officeart/2005/8/layout/vList4"/>
    <dgm:cxn modelId="{F2893EBC-F451-4A38-8D0D-A4D0F9C498F1}" type="presOf" srcId="{FAEAA74C-C866-4747-AF41-85A5E9CAAFE5}" destId="{38A577DD-9E5A-482A-9720-C84BF15EFE83}" srcOrd="0" destOrd="0" presId="urn:microsoft.com/office/officeart/2005/8/layout/vList4"/>
    <dgm:cxn modelId="{831625E7-3FD7-4542-959F-78A6D7E4B8C8}" type="presOf" srcId="{5EE1E738-FE27-4EA0-A5A9-2CF7124E9F02}" destId="{0343D73C-5230-4E1B-A9F0-E6F4A55CCD47}" srcOrd="1" destOrd="0" presId="urn:microsoft.com/office/officeart/2005/8/layout/vList4"/>
    <dgm:cxn modelId="{201C33E9-23AB-420D-AC13-B9E8F4839D48}" srcId="{D5CD1B89-E4B1-401A-A179-A80C2B227784}" destId="{A4E5DD4A-C08C-4354-B837-AE0D10FC93AD}" srcOrd="0" destOrd="0" parTransId="{434756DD-C1B3-4F67-ABF5-38D05D7E6A0E}" sibTransId="{E4C8AE0B-3862-4038-A969-32C34A875E19}"/>
    <dgm:cxn modelId="{68D6F4EC-432A-48B2-B7C1-65DFEE51602E}" type="presOf" srcId="{A4E5DD4A-C08C-4354-B837-AE0D10FC93AD}" destId="{F7C05EAD-AB2A-439F-8615-71DCF503A24F}" srcOrd="1" destOrd="0" presId="urn:microsoft.com/office/officeart/2005/8/layout/vList4"/>
    <dgm:cxn modelId="{5C5781EE-1053-4550-88C8-0C559A7B6D2A}" type="presOf" srcId="{E8AE9E2A-2998-49BC-80F9-FBD0E5749782}" destId="{2CAA3615-F7F8-4FB8-A9B2-1C7949249EB3}" srcOrd="0" destOrd="0" presId="urn:microsoft.com/office/officeart/2005/8/layout/vList4"/>
    <dgm:cxn modelId="{F39F83EF-B180-4C5C-9061-A6A6C02FDDAC}" type="presOf" srcId="{BD7A156E-B810-4273-BBCB-6A8441533EB0}" destId="{652DCBC5-4A34-4843-8202-A5F8175289E4}" srcOrd="1" destOrd="0" presId="urn:microsoft.com/office/officeart/2005/8/layout/vList4"/>
    <dgm:cxn modelId="{830A11DD-3B04-4A2E-B62E-902048DEB889}" type="presParOf" srcId="{1110CDED-BA48-46D2-AB38-FA758056B8DF}" destId="{F5B41863-210B-4B1B-99C5-C7D3196E17C8}" srcOrd="0" destOrd="0" presId="urn:microsoft.com/office/officeart/2005/8/layout/vList4"/>
    <dgm:cxn modelId="{F1312233-AA19-4326-8093-71587DDE6E40}" type="presParOf" srcId="{F5B41863-210B-4B1B-99C5-C7D3196E17C8}" destId="{AF853C50-C916-47EE-97FD-F868E637E8A0}" srcOrd="0" destOrd="0" presId="urn:microsoft.com/office/officeart/2005/8/layout/vList4"/>
    <dgm:cxn modelId="{EAF7E924-25BD-4E96-BEA9-82417D7E5DAB}" type="presParOf" srcId="{F5B41863-210B-4B1B-99C5-C7D3196E17C8}" destId="{05657DFE-4CB4-4839-9EBE-F73916316ADA}" srcOrd="1" destOrd="0" presId="urn:microsoft.com/office/officeart/2005/8/layout/vList4"/>
    <dgm:cxn modelId="{0C987A9D-C8C3-451E-9948-7999DDD37AB0}" type="presParOf" srcId="{F5B41863-210B-4B1B-99C5-C7D3196E17C8}" destId="{F7C05EAD-AB2A-439F-8615-71DCF503A24F}" srcOrd="2" destOrd="0" presId="urn:microsoft.com/office/officeart/2005/8/layout/vList4"/>
    <dgm:cxn modelId="{DC4C0BCD-E695-48CD-AC66-9760695343A5}" type="presParOf" srcId="{1110CDED-BA48-46D2-AB38-FA758056B8DF}" destId="{21A36C3D-A9C0-470B-B905-B73F02C6920D}" srcOrd="1" destOrd="0" presId="urn:microsoft.com/office/officeart/2005/8/layout/vList4"/>
    <dgm:cxn modelId="{C8D46AD3-E255-45BC-A108-E4DDC1ADC8AA}" type="presParOf" srcId="{1110CDED-BA48-46D2-AB38-FA758056B8DF}" destId="{E7524BC1-DE76-45DA-ACA4-92617EA70306}" srcOrd="2" destOrd="0" presId="urn:microsoft.com/office/officeart/2005/8/layout/vList4"/>
    <dgm:cxn modelId="{CE360F85-CCDB-47E6-93EB-F4857A607DCB}" type="presParOf" srcId="{E7524BC1-DE76-45DA-ACA4-92617EA70306}" destId="{2CAA3615-F7F8-4FB8-A9B2-1C7949249EB3}" srcOrd="0" destOrd="0" presId="urn:microsoft.com/office/officeart/2005/8/layout/vList4"/>
    <dgm:cxn modelId="{CC5A43C8-FC34-42AE-B717-59C51D5728BD}" type="presParOf" srcId="{E7524BC1-DE76-45DA-ACA4-92617EA70306}" destId="{0A243AB2-F6C7-4288-B8FB-B497636EDC78}" srcOrd="1" destOrd="0" presId="urn:microsoft.com/office/officeart/2005/8/layout/vList4"/>
    <dgm:cxn modelId="{B4FAA86A-3B48-4A63-9BDA-668718705456}" type="presParOf" srcId="{E7524BC1-DE76-45DA-ACA4-92617EA70306}" destId="{4D8901E4-AADB-43C8-90E1-33D654DDA984}" srcOrd="2" destOrd="0" presId="urn:microsoft.com/office/officeart/2005/8/layout/vList4"/>
    <dgm:cxn modelId="{FF176A9E-D071-4A95-8B99-E8ECD1BA5F5B}" type="presParOf" srcId="{1110CDED-BA48-46D2-AB38-FA758056B8DF}" destId="{C6323874-E4DF-43BC-9EE8-8DA78F9D1A15}" srcOrd="3" destOrd="0" presId="urn:microsoft.com/office/officeart/2005/8/layout/vList4"/>
    <dgm:cxn modelId="{32E3D4E4-46D1-434A-A767-1FDD4856C29C}" type="presParOf" srcId="{1110CDED-BA48-46D2-AB38-FA758056B8DF}" destId="{6961EF46-62F4-4012-97A6-D3812F7152AD}" srcOrd="4" destOrd="0" presId="urn:microsoft.com/office/officeart/2005/8/layout/vList4"/>
    <dgm:cxn modelId="{45328E2D-F1E7-4F7A-9719-6813F3E9D897}" type="presParOf" srcId="{6961EF46-62F4-4012-97A6-D3812F7152AD}" destId="{18579737-6734-4C71-B8D7-377C9DE1848F}" srcOrd="0" destOrd="0" presId="urn:microsoft.com/office/officeart/2005/8/layout/vList4"/>
    <dgm:cxn modelId="{255E25FD-B46E-4314-B7D1-C198F3F4B8ED}" type="presParOf" srcId="{6961EF46-62F4-4012-97A6-D3812F7152AD}" destId="{4609A54B-AA93-4D27-8288-A89062DA65FC}" srcOrd="1" destOrd="0" presId="urn:microsoft.com/office/officeart/2005/8/layout/vList4"/>
    <dgm:cxn modelId="{765087AF-859A-4CC6-98F9-B8E695A5BBAB}" type="presParOf" srcId="{6961EF46-62F4-4012-97A6-D3812F7152AD}" destId="{0343D73C-5230-4E1B-A9F0-E6F4A55CCD47}" srcOrd="2" destOrd="0" presId="urn:microsoft.com/office/officeart/2005/8/layout/vList4"/>
    <dgm:cxn modelId="{24A2518C-DFBB-44CE-A1DE-13AC11DF1E50}" type="presParOf" srcId="{1110CDED-BA48-46D2-AB38-FA758056B8DF}" destId="{BAF20F44-B7C3-4021-81A6-FD2ECA78D2A4}" srcOrd="5" destOrd="0" presId="urn:microsoft.com/office/officeart/2005/8/layout/vList4"/>
    <dgm:cxn modelId="{8B949FB7-6912-44CB-B640-5B7635262632}" type="presParOf" srcId="{1110CDED-BA48-46D2-AB38-FA758056B8DF}" destId="{44A5B0A5-1C1B-498C-AFA1-2B65933F0F90}" srcOrd="6" destOrd="0" presId="urn:microsoft.com/office/officeart/2005/8/layout/vList4"/>
    <dgm:cxn modelId="{2E205E28-9EF6-4EC0-BD5D-A38AD4AD7BEE}" type="presParOf" srcId="{44A5B0A5-1C1B-498C-AFA1-2B65933F0F90}" destId="{855D873B-A7B3-4F17-96BE-B5389D3A3368}" srcOrd="0" destOrd="0" presId="urn:microsoft.com/office/officeart/2005/8/layout/vList4"/>
    <dgm:cxn modelId="{2B3FECA2-F43E-40E3-9F4C-3833C7F9E11A}" type="presParOf" srcId="{44A5B0A5-1C1B-498C-AFA1-2B65933F0F90}" destId="{20E4B1A4-68AB-4AB6-9CAF-1F405FC9FDC0}" srcOrd="1" destOrd="0" presId="urn:microsoft.com/office/officeart/2005/8/layout/vList4"/>
    <dgm:cxn modelId="{1A1F03EA-5AEE-47E2-A720-450F8EAD86AC}" type="presParOf" srcId="{44A5B0A5-1C1B-498C-AFA1-2B65933F0F90}" destId="{652DCBC5-4A34-4843-8202-A5F8175289E4}" srcOrd="2" destOrd="0" presId="urn:microsoft.com/office/officeart/2005/8/layout/vList4"/>
    <dgm:cxn modelId="{F82CD988-202A-470E-9AB0-227A1340255A}" type="presParOf" srcId="{1110CDED-BA48-46D2-AB38-FA758056B8DF}" destId="{70268078-FDAD-4A45-A2ED-C0F79386B092}" srcOrd="7" destOrd="0" presId="urn:microsoft.com/office/officeart/2005/8/layout/vList4"/>
    <dgm:cxn modelId="{E4D89751-7F6C-4722-BCB6-9153F906FBB2}" type="presParOf" srcId="{1110CDED-BA48-46D2-AB38-FA758056B8DF}" destId="{4B299653-1FED-477D-95D5-3158DF52480A}" srcOrd="8" destOrd="0" presId="urn:microsoft.com/office/officeart/2005/8/layout/vList4"/>
    <dgm:cxn modelId="{5EA80998-67F7-44B8-B44D-35036091A309}" type="presParOf" srcId="{4B299653-1FED-477D-95D5-3158DF52480A}" destId="{38A577DD-9E5A-482A-9720-C84BF15EFE83}" srcOrd="0" destOrd="0" presId="urn:microsoft.com/office/officeart/2005/8/layout/vList4"/>
    <dgm:cxn modelId="{39A3FA64-2381-4F72-AF8F-CDAC09456B6E}" type="presParOf" srcId="{4B299653-1FED-477D-95D5-3158DF52480A}" destId="{A586D3BE-55B7-4129-BC43-19C04C0E0FBE}" srcOrd="1" destOrd="0" presId="urn:microsoft.com/office/officeart/2005/8/layout/vList4"/>
    <dgm:cxn modelId="{5E832DD7-9713-47FB-82F4-A7412FD58CF9}" type="presParOf" srcId="{4B299653-1FED-477D-95D5-3158DF52480A}" destId="{D86FCD72-FC28-4808-88BF-7F253A89318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233B20-799A-4FFC-B398-0A9980E652CF}">
      <dsp:nvSpPr>
        <dsp:cNvPr id="0" name=""/>
        <dsp:cNvSpPr/>
      </dsp:nvSpPr>
      <dsp:spPr>
        <a:xfrm>
          <a:off x="25479" y="695771"/>
          <a:ext cx="8786078" cy="1279587"/>
        </a:xfrm>
        <a:prstGeom prst="rightArrow">
          <a:avLst>
            <a:gd name="adj1" fmla="val 5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254000" bIns="203135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Образование</a:t>
          </a:r>
        </a:p>
      </dsp:txBody>
      <dsp:txXfrm>
        <a:off x="25479" y="1015668"/>
        <a:ext cx="8466181" cy="639793"/>
      </dsp:txXfrm>
    </dsp:sp>
    <dsp:sp modelId="{6D7CDEEF-2BDE-4469-9845-C83338B9035A}">
      <dsp:nvSpPr>
        <dsp:cNvPr id="0" name=""/>
        <dsp:cNvSpPr/>
      </dsp:nvSpPr>
      <dsp:spPr>
        <a:xfrm>
          <a:off x="25479" y="1682518"/>
          <a:ext cx="2706112" cy="24649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t" anchorCtr="0">
          <a:noAutofit/>
        </a:bodyPr>
        <a:lstStyle/>
        <a:p>
          <a:pPr marL="0" lvl="0" indent="0" algn="l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0" kern="1200" dirty="0"/>
        </a:p>
      </dsp:txBody>
      <dsp:txXfrm>
        <a:off x="25479" y="1682518"/>
        <a:ext cx="2706112" cy="2464957"/>
      </dsp:txXfrm>
    </dsp:sp>
    <dsp:sp modelId="{DC5FB5E4-E03B-45B7-9877-57D5E07C39B0}">
      <dsp:nvSpPr>
        <dsp:cNvPr id="0" name=""/>
        <dsp:cNvSpPr/>
      </dsp:nvSpPr>
      <dsp:spPr>
        <a:xfrm>
          <a:off x="2731591" y="1122301"/>
          <a:ext cx="6079966" cy="1279587"/>
        </a:xfrm>
        <a:prstGeom prst="rightArrow">
          <a:avLst>
            <a:gd name="adj1" fmla="val 5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254000" bIns="203135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Воспитание</a:t>
          </a:r>
        </a:p>
      </dsp:txBody>
      <dsp:txXfrm>
        <a:off x="2731591" y="1442198"/>
        <a:ext cx="5760069" cy="639793"/>
      </dsp:txXfrm>
    </dsp:sp>
    <dsp:sp modelId="{D857A1C9-DB35-45B0-9E6A-C1531BB8EAEA}">
      <dsp:nvSpPr>
        <dsp:cNvPr id="0" name=""/>
        <dsp:cNvSpPr/>
      </dsp:nvSpPr>
      <dsp:spPr>
        <a:xfrm>
          <a:off x="2731591" y="2109048"/>
          <a:ext cx="2706112" cy="24649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500" kern="1200" dirty="0">
              <a:solidFill>
                <a:schemeClr val="bg1"/>
              </a:solidFill>
            </a:rPr>
            <a:t>о</a:t>
          </a:r>
        </a:p>
      </dsp:txBody>
      <dsp:txXfrm>
        <a:off x="2731591" y="2109048"/>
        <a:ext cx="2706112" cy="2464957"/>
      </dsp:txXfrm>
    </dsp:sp>
    <dsp:sp modelId="{B4033311-4DC0-44E5-B920-C32D718E79D2}">
      <dsp:nvSpPr>
        <dsp:cNvPr id="0" name=""/>
        <dsp:cNvSpPr/>
      </dsp:nvSpPr>
      <dsp:spPr>
        <a:xfrm>
          <a:off x="5437704" y="1548830"/>
          <a:ext cx="3373854" cy="1279587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254000" bIns="203135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u="none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Практика</a:t>
          </a:r>
        </a:p>
      </dsp:txBody>
      <dsp:txXfrm>
        <a:off x="5437704" y="1868727"/>
        <a:ext cx="3053957" cy="639793"/>
      </dsp:txXfrm>
    </dsp:sp>
    <dsp:sp modelId="{7D8E9B4C-F5EB-4F34-96B9-76DDCFC8A13B}">
      <dsp:nvSpPr>
        <dsp:cNvPr id="0" name=""/>
        <dsp:cNvSpPr/>
      </dsp:nvSpPr>
      <dsp:spPr>
        <a:xfrm>
          <a:off x="5437704" y="2535577"/>
          <a:ext cx="2706112" cy="24288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500" kern="1200" dirty="0">
              <a:solidFill>
                <a:schemeClr val="bg1"/>
              </a:solidFill>
            </a:rPr>
            <a:t>л</a:t>
          </a:r>
        </a:p>
      </dsp:txBody>
      <dsp:txXfrm>
        <a:off x="5437704" y="2535577"/>
        <a:ext cx="2706112" cy="24288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5F0CCA-52F0-4BFC-8DAB-6DFDF6E9942C}">
      <dsp:nvSpPr>
        <dsp:cNvPr id="0" name=""/>
        <dsp:cNvSpPr/>
      </dsp:nvSpPr>
      <dsp:spPr>
        <a:xfrm>
          <a:off x="4704557" y="3522084"/>
          <a:ext cx="2754957" cy="6555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6741"/>
              </a:lnTo>
              <a:lnTo>
                <a:pt x="2754957" y="446741"/>
              </a:lnTo>
              <a:lnTo>
                <a:pt x="2754957" y="655554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B44353-3568-4F68-ADF4-10151D331073}">
      <dsp:nvSpPr>
        <dsp:cNvPr id="0" name=""/>
        <dsp:cNvSpPr/>
      </dsp:nvSpPr>
      <dsp:spPr>
        <a:xfrm>
          <a:off x="4658837" y="3522084"/>
          <a:ext cx="91440" cy="65555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55554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7E5A20-5E16-44A5-937A-711FA77EED08}">
      <dsp:nvSpPr>
        <dsp:cNvPr id="0" name=""/>
        <dsp:cNvSpPr/>
      </dsp:nvSpPr>
      <dsp:spPr>
        <a:xfrm>
          <a:off x="1949600" y="3522084"/>
          <a:ext cx="2754957" cy="655554"/>
        </a:xfrm>
        <a:custGeom>
          <a:avLst/>
          <a:gdLst/>
          <a:ahLst/>
          <a:cxnLst/>
          <a:rect l="0" t="0" r="0" b="0"/>
          <a:pathLst>
            <a:path>
              <a:moveTo>
                <a:pt x="2754957" y="0"/>
              </a:moveTo>
              <a:lnTo>
                <a:pt x="2754957" y="446741"/>
              </a:lnTo>
              <a:lnTo>
                <a:pt x="0" y="446741"/>
              </a:lnTo>
              <a:lnTo>
                <a:pt x="0" y="655554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BF5575-4146-4E4B-8BF5-A1693782CAA2}">
      <dsp:nvSpPr>
        <dsp:cNvPr id="0" name=""/>
        <dsp:cNvSpPr/>
      </dsp:nvSpPr>
      <dsp:spPr>
        <a:xfrm>
          <a:off x="4658837" y="1435204"/>
          <a:ext cx="91440" cy="65555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55554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D0C906-0A83-4864-B0C7-E21C5C8CD545}">
      <dsp:nvSpPr>
        <dsp:cNvPr id="0" name=""/>
        <dsp:cNvSpPr/>
      </dsp:nvSpPr>
      <dsp:spPr>
        <a:xfrm>
          <a:off x="3193145" y="3879"/>
          <a:ext cx="3022824" cy="143132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B77267-F52B-480B-A855-8B6509CF9781}">
      <dsp:nvSpPr>
        <dsp:cNvPr id="0" name=""/>
        <dsp:cNvSpPr/>
      </dsp:nvSpPr>
      <dsp:spPr>
        <a:xfrm>
          <a:off x="3443596" y="241807"/>
          <a:ext cx="3022824" cy="14313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Координационный совет проекта      (администрация + учителя)</a:t>
          </a:r>
        </a:p>
      </dsp:txBody>
      <dsp:txXfrm>
        <a:off x="3485518" y="283729"/>
        <a:ext cx="2938980" cy="1347481"/>
      </dsp:txXfrm>
    </dsp:sp>
    <dsp:sp modelId="{3AE95CBE-F94B-48DC-915E-35F143B6040F}">
      <dsp:nvSpPr>
        <dsp:cNvPr id="0" name=""/>
        <dsp:cNvSpPr/>
      </dsp:nvSpPr>
      <dsp:spPr>
        <a:xfrm>
          <a:off x="3577529" y="2090759"/>
          <a:ext cx="2254055" cy="143132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2E5547-27D6-4B87-AB7D-D7BE0E7BD500}">
      <dsp:nvSpPr>
        <dsp:cNvPr id="0" name=""/>
        <dsp:cNvSpPr/>
      </dsp:nvSpPr>
      <dsp:spPr>
        <a:xfrm>
          <a:off x="3827980" y="2328687"/>
          <a:ext cx="2254055" cy="14313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Педагог-куратор (руководитель)</a:t>
          </a:r>
        </a:p>
      </dsp:txBody>
      <dsp:txXfrm>
        <a:off x="3869902" y="2370609"/>
        <a:ext cx="2170211" cy="1347481"/>
      </dsp:txXfrm>
    </dsp:sp>
    <dsp:sp modelId="{1859A6F9-E600-4550-A0EE-B62DADC00DEE}">
      <dsp:nvSpPr>
        <dsp:cNvPr id="0" name=""/>
        <dsp:cNvSpPr/>
      </dsp:nvSpPr>
      <dsp:spPr>
        <a:xfrm>
          <a:off x="822572" y="4177639"/>
          <a:ext cx="2254055" cy="14313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7B4B72-0988-4523-8307-92CEEE68F11F}">
      <dsp:nvSpPr>
        <dsp:cNvPr id="0" name=""/>
        <dsp:cNvSpPr/>
      </dsp:nvSpPr>
      <dsp:spPr>
        <a:xfrm>
          <a:off x="1073023" y="4415567"/>
          <a:ext cx="2254055" cy="14313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Редакция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(Учащиеся 7-11 класс)</a:t>
          </a:r>
        </a:p>
      </dsp:txBody>
      <dsp:txXfrm>
        <a:off x="1114945" y="4457489"/>
        <a:ext cx="2170211" cy="1347481"/>
      </dsp:txXfrm>
    </dsp:sp>
    <dsp:sp modelId="{289232A0-AA59-4521-AFB9-470DC5A7665F}">
      <dsp:nvSpPr>
        <dsp:cNvPr id="0" name=""/>
        <dsp:cNvSpPr/>
      </dsp:nvSpPr>
      <dsp:spPr>
        <a:xfrm>
          <a:off x="3577529" y="4177639"/>
          <a:ext cx="2254055" cy="14313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BF5A52-53F5-4E74-A51B-A099BD75668A}">
      <dsp:nvSpPr>
        <dsp:cNvPr id="0" name=""/>
        <dsp:cNvSpPr/>
      </dsp:nvSpPr>
      <dsp:spPr>
        <a:xfrm>
          <a:off x="3827980" y="4415567"/>
          <a:ext cx="2254055" cy="14313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Школа Ю</a:t>
          </a: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ного    журналиста</a:t>
          </a:r>
        </a:p>
      </dsp:txBody>
      <dsp:txXfrm>
        <a:off x="3869902" y="4457489"/>
        <a:ext cx="2170211" cy="1347481"/>
      </dsp:txXfrm>
    </dsp:sp>
    <dsp:sp modelId="{C14E05CD-6E7D-435F-BD03-2DCBE16A1064}">
      <dsp:nvSpPr>
        <dsp:cNvPr id="0" name=""/>
        <dsp:cNvSpPr/>
      </dsp:nvSpPr>
      <dsp:spPr>
        <a:xfrm>
          <a:off x="6332486" y="4177639"/>
          <a:ext cx="2254055" cy="14313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F6B346-F01D-4A8E-BA22-B4FE2ABB741F}">
      <dsp:nvSpPr>
        <dsp:cNvPr id="0" name=""/>
        <dsp:cNvSpPr/>
      </dsp:nvSpPr>
      <dsp:spPr>
        <a:xfrm>
          <a:off x="6582937" y="4415567"/>
          <a:ext cx="2254055" cy="14313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Экспертный совет  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(учителя) </a:t>
          </a:r>
        </a:p>
      </dsp:txBody>
      <dsp:txXfrm>
        <a:off x="6624859" y="4457489"/>
        <a:ext cx="2170211" cy="13474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19216E-BAD5-48CD-A031-6A5B36B4F78E}">
      <dsp:nvSpPr>
        <dsp:cNvPr id="0" name=""/>
        <dsp:cNvSpPr/>
      </dsp:nvSpPr>
      <dsp:spPr>
        <a:xfrm>
          <a:off x="2513508" y="302460"/>
          <a:ext cx="2956088" cy="2486281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l="-12000" r="-1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0AA6DD7-7F67-4E65-9D27-0ECB5D643679}">
      <dsp:nvSpPr>
        <dsp:cNvPr id="0" name=""/>
        <dsp:cNvSpPr/>
      </dsp:nvSpPr>
      <dsp:spPr>
        <a:xfrm>
          <a:off x="464116" y="2504432"/>
          <a:ext cx="2683588" cy="139233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20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Display" panose="020B0004020202020204" pitchFamily="34" charset="0"/>
            </a:rPr>
            <a:t>Hard </a:t>
          </a:r>
          <a:r>
            <a:rPr lang="ru-RU" sz="2000" b="1" i="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Display" panose="020B0004020202020204" pitchFamily="34" charset="0"/>
            </a:rPr>
            <a:t>skills</a:t>
          </a:r>
          <a:r>
            <a:rPr lang="ru-RU" sz="20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Display" panose="020B0004020202020204" pitchFamily="34" charset="0"/>
            </a:rPr>
            <a:t>: журналистика, дизайн, монтаж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ptos Display" panose="020B0004020202020204" pitchFamily="34" charset="0"/>
          </a:endParaRPr>
        </a:p>
      </dsp:txBody>
      <dsp:txXfrm>
        <a:off x="464116" y="2504432"/>
        <a:ext cx="2683588" cy="1392332"/>
      </dsp:txXfrm>
    </dsp:sp>
    <dsp:sp modelId="{241E4F7B-5C1D-4021-B342-A056A7334F02}">
      <dsp:nvSpPr>
        <dsp:cNvPr id="0" name=""/>
        <dsp:cNvSpPr/>
      </dsp:nvSpPr>
      <dsp:spPr>
        <a:xfrm>
          <a:off x="6813987" y="271672"/>
          <a:ext cx="2956088" cy="2486281"/>
        </a:xfrm>
        <a:prstGeom prst="rect">
          <a:avLst/>
        </a:prstGeom>
        <a:blipFill>
          <a:blip xmlns:r="http://schemas.openxmlformats.org/officeDocument/2006/relationships" r:embed="rId2"/>
          <a:srcRect/>
          <a:stretch>
            <a:fillRect t="-18000" b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D0FCD05-D25C-47AB-9349-343E7969411A}">
      <dsp:nvSpPr>
        <dsp:cNvPr id="0" name=""/>
        <dsp:cNvSpPr/>
      </dsp:nvSpPr>
      <dsp:spPr>
        <a:xfrm>
          <a:off x="8774073" y="2573134"/>
          <a:ext cx="2685110" cy="139196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20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Display" panose="020B0004020202020204" pitchFamily="34" charset="0"/>
            </a:rPr>
            <a:t>Soft </a:t>
          </a:r>
          <a:r>
            <a:rPr lang="ru-RU" sz="2000" b="1" i="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Display" panose="020B0004020202020204" pitchFamily="34" charset="0"/>
            </a:rPr>
            <a:t>skills</a:t>
          </a:r>
          <a:r>
            <a:rPr lang="ru-RU" sz="20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Display" panose="020B0004020202020204" pitchFamily="34" charset="0"/>
            </a:rPr>
            <a:t>: работа в команде, публичные выступления, лидерство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ptos Display" panose="020B0004020202020204" pitchFamily="34" charset="0"/>
          </a:endParaRPr>
        </a:p>
      </dsp:txBody>
      <dsp:txXfrm>
        <a:off x="8774073" y="2573134"/>
        <a:ext cx="2685110" cy="1391963"/>
      </dsp:txXfrm>
    </dsp:sp>
    <dsp:sp modelId="{323446B7-E198-4973-9D49-1AB6BF1EFD78}">
      <dsp:nvSpPr>
        <dsp:cNvPr id="0" name=""/>
        <dsp:cNvSpPr/>
      </dsp:nvSpPr>
      <dsp:spPr>
        <a:xfrm>
          <a:off x="5042972" y="3098134"/>
          <a:ext cx="2956088" cy="2486281"/>
        </a:xfrm>
        <a:prstGeom prst="rect">
          <a:avLst/>
        </a:prstGeom>
        <a:blipFill>
          <a:blip xmlns:r="http://schemas.openxmlformats.org/officeDocument/2006/relationships" r:embed="rId3"/>
          <a:srcRect/>
          <a:stretch>
            <a:fillRect l="-14000" r="-1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1F33141-27CF-4399-9DF3-C759BDE1DB0D}">
      <dsp:nvSpPr>
        <dsp:cNvPr id="0" name=""/>
        <dsp:cNvSpPr/>
      </dsp:nvSpPr>
      <dsp:spPr>
        <a:xfrm>
          <a:off x="2529191" y="4744429"/>
          <a:ext cx="2682002" cy="139390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20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Display" panose="020B0004020202020204" pitchFamily="34" charset="0"/>
            </a:rPr>
            <a:t>Ценности: ответственность, справедливость, инициативность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ptos Display" panose="020B0004020202020204" pitchFamily="34" charset="0"/>
          </a:endParaRPr>
        </a:p>
      </dsp:txBody>
      <dsp:txXfrm>
        <a:off x="2529191" y="4744429"/>
        <a:ext cx="2682002" cy="13939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7ED3C8-AF2D-4A85-BA09-A6A94A330823}">
      <dsp:nvSpPr>
        <dsp:cNvPr id="0" name=""/>
        <dsp:cNvSpPr/>
      </dsp:nvSpPr>
      <dsp:spPr>
        <a:xfrm rot="10800000">
          <a:off x="1822757" y="0"/>
          <a:ext cx="6031883" cy="1040073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8644" tIns="110490" rIns="206248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Выбор темы </a:t>
          </a:r>
        </a:p>
      </dsp:txBody>
      <dsp:txXfrm rot="10800000">
        <a:off x="2082775" y="0"/>
        <a:ext cx="5771865" cy="1040073"/>
      </dsp:txXfrm>
    </dsp:sp>
    <dsp:sp modelId="{1B996427-05D6-452B-80EB-C5DEB541BD8D}">
      <dsp:nvSpPr>
        <dsp:cNvPr id="0" name=""/>
        <dsp:cNvSpPr/>
      </dsp:nvSpPr>
      <dsp:spPr>
        <a:xfrm>
          <a:off x="1259290" y="2794"/>
          <a:ext cx="1040073" cy="1040073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 l="-39000" r="-39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B3F793-1784-4582-B6B4-22B610E01BD4}">
      <dsp:nvSpPr>
        <dsp:cNvPr id="0" name=""/>
        <dsp:cNvSpPr/>
      </dsp:nvSpPr>
      <dsp:spPr>
        <a:xfrm rot="10800000">
          <a:off x="1822757" y="1346619"/>
          <a:ext cx="6031883" cy="1040073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8644" tIns="110490" rIns="206248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Исследование и сбор информации</a:t>
          </a:r>
        </a:p>
      </dsp:txBody>
      <dsp:txXfrm rot="10800000">
        <a:off x="2082775" y="1346619"/>
        <a:ext cx="5771865" cy="1040073"/>
      </dsp:txXfrm>
    </dsp:sp>
    <dsp:sp modelId="{4B097F32-C5B5-4C62-BB64-88DFFDD13FE1}">
      <dsp:nvSpPr>
        <dsp:cNvPr id="0" name=""/>
        <dsp:cNvSpPr/>
      </dsp:nvSpPr>
      <dsp:spPr>
        <a:xfrm>
          <a:off x="1259290" y="1353338"/>
          <a:ext cx="1040073" cy="1040073"/>
        </a:xfrm>
        <a:prstGeom prst="ellipse">
          <a:avLst/>
        </a:prstGeom>
        <a:blipFill>
          <a:blip xmlns:r="http://schemas.openxmlformats.org/officeDocument/2006/relationships" r:embed="rId2"/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9EE7D4-7E4F-47D3-89A5-9F9A5BD652DB}">
      <dsp:nvSpPr>
        <dsp:cNvPr id="0" name=""/>
        <dsp:cNvSpPr/>
      </dsp:nvSpPr>
      <dsp:spPr>
        <a:xfrm rot="10800000">
          <a:off x="1779327" y="2703881"/>
          <a:ext cx="6031883" cy="1040073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8644" tIns="110490" rIns="206248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Создание контента</a:t>
          </a:r>
        </a:p>
      </dsp:txBody>
      <dsp:txXfrm rot="10800000">
        <a:off x="2039345" y="2703881"/>
        <a:ext cx="5771865" cy="1040073"/>
      </dsp:txXfrm>
    </dsp:sp>
    <dsp:sp modelId="{20A473A7-D6F5-44DB-91B2-B692CE6C3DD1}">
      <dsp:nvSpPr>
        <dsp:cNvPr id="0" name=""/>
        <dsp:cNvSpPr/>
      </dsp:nvSpPr>
      <dsp:spPr>
        <a:xfrm>
          <a:off x="1259290" y="2703881"/>
          <a:ext cx="1040073" cy="1040073"/>
        </a:xfrm>
        <a:prstGeom prst="ellipse">
          <a:avLst/>
        </a:prstGeom>
        <a:blipFill>
          <a:blip xmlns:r="http://schemas.openxmlformats.org/officeDocument/2006/relationships" r:embed="rId3"/>
          <a:srcRect/>
          <a:stretch>
            <a:fillRect l="-13000" r="-13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1ED10F-A23A-4D8E-B30A-8D2E63AF359A}">
      <dsp:nvSpPr>
        <dsp:cNvPr id="0" name=""/>
        <dsp:cNvSpPr/>
      </dsp:nvSpPr>
      <dsp:spPr>
        <a:xfrm rot="10800000">
          <a:off x="1779327" y="4054425"/>
          <a:ext cx="6031883" cy="1040073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8644" tIns="110490" rIns="206248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Рефлексия и обратная связь</a:t>
          </a:r>
        </a:p>
      </dsp:txBody>
      <dsp:txXfrm rot="10800000">
        <a:off x="2039345" y="4054425"/>
        <a:ext cx="5771865" cy="1040073"/>
      </dsp:txXfrm>
    </dsp:sp>
    <dsp:sp modelId="{B67EC654-4AD2-4DA6-923B-C4F3F571AF2D}">
      <dsp:nvSpPr>
        <dsp:cNvPr id="0" name=""/>
        <dsp:cNvSpPr/>
      </dsp:nvSpPr>
      <dsp:spPr>
        <a:xfrm>
          <a:off x="1259290" y="4054425"/>
          <a:ext cx="1040073" cy="1040073"/>
        </a:xfrm>
        <a:prstGeom prst="ellipse">
          <a:avLst/>
        </a:prstGeom>
        <a:blipFill>
          <a:blip xmlns:r="http://schemas.openxmlformats.org/officeDocument/2006/relationships" r:embed="rId4"/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D2C091-FDB4-417A-9DAC-9B219761E73D}">
      <dsp:nvSpPr>
        <dsp:cNvPr id="0" name=""/>
        <dsp:cNvSpPr/>
      </dsp:nvSpPr>
      <dsp:spPr>
        <a:xfrm>
          <a:off x="4398" y="1326"/>
          <a:ext cx="8630446" cy="1703916"/>
        </a:xfrm>
        <a:prstGeom prst="roundRect">
          <a:avLst>
            <a:gd name="adj" fmla="val 10000"/>
          </a:avLst>
        </a:prstGeom>
        <a:solidFill>
          <a:schemeClr val="accent5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36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«Герои среди нас» →  Уважение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304" y="51232"/>
        <a:ext cx="8530634" cy="1604104"/>
      </dsp:txXfrm>
    </dsp:sp>
    <dsp:sp modelId="{5ED4FA5A-99EC-4CEA-8A96-008F26C1F86E}">
      <dsp:nvSpPr>
        <dsp:cNvPr id="0" name=""/>
        <dsp:cNvSpPr/>
      </dsp:nvSpPr>
      <dsp:spPr>
        <a:xfrm>
          <a:off x="11980" y="1857375"/>
          <a:ext cx="4134013" cy="170391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32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«Экологический дозор» → Ответственность</a:t>
          </a: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886" y="1907281"/>
        <a:ext cx="4034201" cy="1604104"/>
      </dsp:txXfrm>
    </dsp:sp>
    <dsp:sp modelId="{4CD08D76-3B10-49C5-9A1F-C94E4C37D970}">
      <dsp:nvSpPr>
        <dsp:cNvPr id="0" name=""/>
        <dsp:cNvSpPr/>
      </dsp:nvSpPr>
      <dsp:spPr>
        <a:xfrm>
          <a:off x="11980" y="3713423"/>
          <a:ext cx="4134013" cy="170391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«Наш золотой фонд»</a:t>
          </a:r>
          <a:r>
            <a:rPr lang="ru-RU" sz="28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→</a:t>
          </a:r>
          <a:r>
            <a: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Самореализация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886" y="3763329"/>
        <a:ext cx="4034201" cy="1604104"/>
      </dsp:txXfrm>
    </dsp:sp>
    <dsp:sp modelId="{58124FDF-B816-442B-95A0-DA0E02A824CF}">
      <dsp:nvSpPr>
        <dsp:cNvPr id="0" name=""/>
        <dsp:cNvSpPr/>
      </dsp:nvSpPr>
      <dsp:spPr>
        <a:xfrm>
          <a:off x="4493250" y="1857375"/>
          <a:ext cx="4134013" cy="1703916"/>
        </a:xfrm>
        <a:prstGeom prst="roundRect">
          <a:avLst>
            <a:gd name="adj" fmla="val 10000"/>
          </a:avLst>
        </a:prstGeom>
        <a:solidFill>
          <a:srgbClr val="FFC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26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«Гражданский диалог» → Толерантность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43156" y="1907281"/>
        <a:ext cx="4034201" cy="1604104"/>
      </dsp:txXfrm>
    </dsp:sp>
    <dsp:sp modelId="{5652A699-6406-4092-A333-16CBEB416083}">
      <dsp:nvSpPr>
        <dsp:cNvPr id="0" name=""/>
        <dsp:cNvSpPr/>
      </dsp:nvSpPr>
      <dsp:spPr>
        <a:xfrm>
          <a:off x="4493250" y="3713423"/>
          <a:ext cx="4134013" cy="1703916"/>
        </a:xfrm>
        <a:prstGeom prst="roundRect">
          <a:avLst>
            <a:gd name="adj" fmla="val 10000"/>
          </a:avLst>
        </a:prstGeom>
        <a:solidFill>
          <a:srgbClr val="FF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28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«Память» → Патриотизм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43156" y="3763329"/>
        <a:ext cx="4034201" cy="16041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853C50-C916-47EE-97FD-F868E637E8A0}">
      <dsp:nvSpPr>
        <dsp:cNvPr id="0" name=""/>
        <dsp:cNvSpPr/>
      </dsp:nvSpPr>
      <dsp:spPr>
        <a:xfrm>
          <a:off x="0" y="0"/>
          <a:ext cx="10107038" cy="123492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0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«Гражданский диалог»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Обсуждение школьных проблем («Как улучшить школьный двор?») не с позиции жалоб, а с предложением решений. </a:t>
          </a:r>
        </a:p>
      </dsp:txBody>
      <dsp:txXfrm>
        <a:off x="2144900" y="0"/>
        <a:ext cx="7962137" cy="1234928"/>
      </dsp:txXfrm>
    </dsp:sp>
    <dsp:sp modelId="{05657DFE-4CB4-4839-9EBE-F73916316ADA}">
      <dsp:nvSpPr>
        <dsp:cNvPr id="0" name=""/>
        <dsp:cNvSpPr/>
      </dsp:nvSpPr>
      <dsp:spPr>
        <a:xfrm>
          <a:off x="123492" y="123492"/>
          <a:ext cx="2021407" cy="9879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18000" b="-18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AA3615-F7F8-4FB8-A9B2-1C7949249EB3}">
      <dsp:nvSpPr>
        <dsp:cNvPr id="0" name=""/>
        <dsp:cNvSpPr/>
      </dsp:nvSpPr>
      <dsp:spPr>
        <a:xfrm>
          <a:off x="0" y="1358421"/>
          <a:ext cx="10107038" cy="123492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«Герои среди нас»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Интервью с учителями-ветеранами, рассказы о выдающихся выпускниках, о волонтерах из числа учеников. </a:t>
          </a:r>
        </a:p>
      </dsp:txBody>
      <dsp:txXfrm>
        <a:off x="2144900" y="1358421"/>
        <a:ext cx="7962137" cy="1234928"/>
      </dsp:txXfrm>
    </dsp:sp>
    <dsp:sp modelId="{0A243AB2-F6C7-4288-B8FB-B497636EDC78}">
      <dsp:nvSpPr>
        <dsp:cNvPr id="0" name=""/>
        <dsp:cNvSpPr/>
      </dsp:nvSpPr>
      <dsp:spPr>
        <a:xfrm>
          <a:off x="123492" y="1481913"/>
          <a:ext cx="2021407" cy="9879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/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579737-6734-4C71-B8D7-377C9DE1848F}">
      <dsp:nvSpPr>
        <dsp:cNvPr id="0" name=""/>
        <dsp:cNvSpPr/>
      </dsp:nvSpPr>
      <dsp:spPr>
        <a:xfrm>
          <a:off x="0" y="2716842"/>
          <a:ext cx="10107038" cy="123492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«Точка зрения»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Острый социальный вопрос представляется с двух противоположных сторон. </a:t>
          </a:r>
        </a:p>
      </dsp:txBody>
      <dsp:txXfrm>
        <a:off x="2144900" y="2716842"/>
        <a:ext cx="7962137" cy="1234928"/>
      </dsp:txXfrm>
    </dsp:sp>
    <dsp:sp modelId="{4609A54B-AA93-4D27-8288-A89062DA65FC}">
      <dsp:nvSpPr>
        <dsp:cNvPr id="0" name=""/>
        <dsp:cNvSpPr/>
      </dsp:nvSpPr>
      <dsp:spPr>
        <a:xfrm>
          <a:off x="123492" y="2840334"/>
          <a:ext cx="2021407" cy="9879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/>
          <a:srcRect/>
          <a:stretch>
            <a:fillRect t="-14000" b="-14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5D873B-A7B3-4F17-96BE-B5389D3A3368}">
      <dsp:nvSpPr>
        <dsp:cNvPr id="0" name=""/>
        <dsp:cNvSpPr/>
      </dsp:nvSpPr>
      <dsp:spPr>
        <a:xfrm>
          <a:off x="0" y="4075263"/>
          <a:ext cx="10107038" cy="123492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«Экологический дозор»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Освещение экологических акций в школе, советы по экономии ресурсов.</a:t>
          </a:r>
        </a:p>
      </dsp:txBody>
      <dsp:txXfrm>
        <a:off x="2144900" y="4075263"/>
        <a:ext cx="7962137" cy="1234928"/>
      </dsp:txXfrm>
    </dsp:sp>
    <dsp:sp modelId="{20E4B1A4-68AB-4AB6-9CAF-1F405FC9FDC0}">
      <dsp:nvSpPr>
        <dsp:cNvPr id="0" name=""/>
        <dsp:cNvSpPr/>
      </dsp:nvSpPr>
      <dsp:spPr>
        <a:xfrm>
          <a:off x="123492" y="4198755"/>
          <a:ext cx="2021407" cy="9879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/>
          <a:srcRect/>
          <a:stretch>
            <a:fillRect t="-22000" b="-22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A577DD-9E5A-482A-9720-C84BF15EFE83}">
      <dsp:nvSpPr>
        <dsp:cNvPr id="0" name=""/>
        <dsp:cNvSpPr/>
      </dsp:nvSpPr>
      <dsp:spPr>
        <a:xfrm>
          <a:off x="0" y="5433684"/>
          <a:ext cx="10107038" cy="123492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«Наш золотой фонд»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Публикация творческих работ учеников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(стихи, рассказы, эссе). </a:t>
          </a:r>
        </a:p>
      </dsp:txBody>
      <dsp:txXfrm>
        <a:off x="2144900" y="5433684"/>
        <a:ext cx="7962137" cy="1234928"/>
      </dsp:txXfrm>
    </dsp:sp>
    <dsp:sp modelId="{A586D3BE-55B7-4129-BC43-19C04C0E0FBE}">
      <dsp:nvSpPr>
        <dsp:cNvPr id="0" name=""/>
        <dsp:cNvSpPr/>
      </dsp:nvSpPr>
      <dsp:spPr>
        <a:xfrm>
          <a:off x="123492" y="5557176"/>
          <a:ext cx="2021407" cy="9879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/>
          <a:srcRect/>
          <a:stretch>
            <a:fillRect t="-18000" b="-18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809287-15C4-B8F1-4172-A9AB35A7CA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2E1E0C0-695F-6533-0DF2-01C4FCCD5E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6F2F65-D770-0013-0DDC-617D61B45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0FD81-39F2-4AFE-8CED-FE06B9EBB181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1744B7-5AB7-137A-9436-AA4A3B806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0C5FFE4-1471-4CF6-8C8B-50C5BD0D4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7D8A-C6AC-4E67-BD87-8301772B6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944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180A06-0723-5BAE-DD4E-E11FEB211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012B406-FD3A-5E4C-0E1D-700FF7AE5C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B8F19C-1EC8-B3E2-710E-5A7D59F36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0FD81-39F2-4AFE-8CED-FE06B9EBB181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A36CC6-2C61-A6DF-316A-495F276E2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7955A3-FE6A-FEC3-DAFD-68E82B430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7D8A-C6AC-4E67-BD87-8301772B6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660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8F3F296-A578-A8AC-0254-123476B5E5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C8339FD-3C9F-7828-B1D2-8A15D0D2F6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253D85-B6E0-1A3F-C3AE-C3C75E5F6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0FD81-39F2-4AFE-8CED-FE06B9EBB181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B53474-9B1F-73AD-5C66-0FEEF7175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CB9A5E-B37C-49A7-5628-7910F7F1D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7D8A-C6AC-4E67-BD87-8301772B6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05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59BB26-2079-CA58-4CF7-884FE8665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947476-CBCC-66D4-A9BD-24C7FE8F24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2DB925-BF37-028B-0841-76083AE98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0FD81-39F2-4AFE-8CED-FE06B9EBB181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865F6A-D552-DE57-A9CE-311D10B99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0A4B07-A3D6-F968-AD4C-1F014048E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7D8A-C6AC-4E67-BD87-8301772B6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137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946248-6D4F-A1DF-964A-5F0CED33C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A81E31-1645-FE40-92FF-CABDF78606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9FC384-AEC2-795D-FF76-61BA357A9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0FD81-39F2-4AFE-8CED-FE06B9EBB181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FA9A56-CD80-C010-9B8B-7DEEEE17C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C13F89-6DFA-D638-86E8-854D52DEB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7D8A-C6AC-4E67-BD87-8301772B6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017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FBC050-B650-7B47-AF23-4DDF46EB1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D50EB1-8458-C4EF-970D-F8C20961D1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049606F-40EE-89BD-5551-85AE0B3674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BDC6903-1DBD-7F5F-BD36-8091F8286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0FD81-39F2-4AFE-8CED-FE06B9EBB181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5C2A561-F032-FF98-743E-437D36D23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AB57E87-204D-9695-DD3A-081527A84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7D8A-C6AC-4E67-BD87-8301772B6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987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B88C2D-7F9E-5755-92CE-F5D7F37F9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6D90A60-2191-F20C-2B46-A493648534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84A5A28-5298-EA71-291A-5A35D67677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61D63E2-F600-E1B2-1121-E1A9FB793D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FB310A1-E734-3FC6-4547-D824E440B7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91DDC14-AF08-C611-8562-271C40AB2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0FD81-39F2-4AFE-8CED-FE06B9EBB181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5B601B8-ADB7-69D2-4918-8795F2CF1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24FACD8-33CB-E8D1-2B4C-E74832B14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7D8A-C6AC-4E67-BD87-8301772B6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405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749DED-25B9-E88E-90B3-868B2D5AA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BF1463F-0C3B-AC5F-7894-F10D940A2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0FD81-39F2-4AFE-8CED-FE06B9EBB181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066D925-87E6-9CCB-BF47-D77797679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8614036-18E5-DF12-FE16-44738A151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7D8A-C6AC-4E67-BD87-8301772B6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22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135C13C-0B58-E589-FE73-3390967FF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0FD81-39F2-4AFE-8CED-FE06B9EBB181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9578C81-D1B2-F11A-4E36-D05F3CE89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C510700-2711-08CB-F9BF-36F69E35A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7D8A-C6AC-4E67-BD87-8301772B6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394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4988F8-DD4B-5722-FF6C-72139AEDC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662140-2727-2E23-2D4B-4868D72558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B14AF60-AC1A-3AC7-3CBF-6C054FEFD4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84BF7A8-F6E1-7920-5456-06984B701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0FD81-39F2-4AFE-8CED-FE06B9EBB181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6D9166F-45EF-1937-5EBA-EE782C7DF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665D090-594D-F948-6628-271E47DF2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7D8A-C6AC-4E67-BD87-8301772B6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139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EA4AD4-A474-8F0F-2C59-11E70DB42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3BAF28E-FD30-F1D4-EC1E-83CEF14130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9313371-E815-EA05-5040-D4AEE311AB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4D56F59-FA28-5AEC-86CC-E0212CA9B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0FD81-39F2-4AFE-8CED-FE06B9EBB181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3FCECCF-30E7-E1A7-E14F-007279ACB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000E98E-DA8B-69BC-2E46-BFE3DBB93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C7D8A-C6AC-4E67-BD87-8301772B6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140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B5D5A4-D91F-B0A1-D7E7-758F12E02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7B18AA6-4C6E-7995-A045-E956AAAC6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3B6A32-86D4-FCE4-66C2-C86E62C35D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70FD81-39F2-4AFE-8CED-FE06B9EBB181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05C3C88-965E-45F9-08A8-EC5C2A1796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0F1F04-E9F3-5AF5-CFDB-2D2A4DD08D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5C7D8A-C6AC-4E67-BD87-8301772B6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954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tmp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5.png"/><Relationship Id="rId4" Type="http://schemas.openxmlformats.org/officeDocument/2006/relationships/diagramQuickStyle" Target="../diagrams/quickStyle1.xml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1F8C6F-6C2E-5B69-271C-F2B28D8946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1107" y="3314915"/>
            <a:ext cx="9869786" cy="1959245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«Формирование гражданской активности и ценностных ориентаций молодежи через создание школьной газеты.»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0380528-0983-1AC5-8B45-43A4F87843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5121467"/>
            <a:ext cx="9144000" cy="1655762"/>
          </a:xfrm>
        </p:spPr>
        <p:txBody>
          <a:bodyPr>
            <a:normAutofit lnSpcReduction="10000"/>
          </a:bodyPr>
          <a:lstStyle/>
          <a:p>
            <a:pPr algn="r"/>
            <a:r>
              <a:rPr lang="ru-RU" b="1" i="1" dirty="0"/>
              <a:t>Автор проекта:</a:t>
            </a:r>
          </a:p>
          <a:p>
            <a:pPr algn="r"/>
            <a:r>
              <a:rPr lang="ru-RU" i="1" dirty="0"/>
              <a:t>Учитель </a:t>
            </a:r>
          </a:p>
          <a:p>
            <a:pPr algn="r"/>
            <a:r>
              <a:rPr lang="ru-RU" i="1" dirty="0"/>
              <a:t>начальный классов</a:t>
            </a:r>
          </a:p>
          <a:p>
            <a:pPr algn="r"/>
            <a:r>
              <a:rPr lang="ru-RU" i="1" dirty="0"/>
              <a:t>Воробьева А. В.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BBA889-3EE4-40F8-A124-C5A40AADC350}"/>
              </a:ext>
            </a:extLst>
          </p:cNvPr>
          <p:cNvSpPr txBox="1"/>
          <p:nvPr/>
        </p:nvSpPr>
        <p:spPr>
          <a:xfrm>
            <a:off x="2091446" y="80771"/>
            <a:ext cx="76410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Муниципальное автономное общеобразовательное учреждение</a:t>
            </a: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Домодедовская средняя общеобразовательная школа №7 с углубленным изучением отдельных предметов</a:t>
            </a:r>
          </a:p>
        </p:txBody>
      </p:sp>
    </p:spTree>
    <p:extLst>
      <p:ext uri="{BB962C8B-B14F-4D97-AF65-F5344CB8AC3E}">
        <p14:creationId xmlns:p14="http://schemas.microsoft.com/office/powerpoint/2010/main" val="4127909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BF9B7B6-B094-1176-072D-2FA8A0F4B808}"/>
              </a:ext>
            </a:extLst>
          </p:cNvPr>
          <p:cNvSpPr txBox="1"/>
          <p:nvPr/>
        </p:nvSpPr>
        <p:spPr>
          <a:xfrm>
            <a:off x="3234850" y="420112"/>
            <a:ext cx="5496128" cy="71508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  кита проекта</a:t>
            </a:r>
          </a:p>
        </p:txBody>
      </p:sp>
      <p:graphicFrame>
        <p:nvGraphicFramePr>
          <p:cNvPr id="25" name="Схема 24">
            <a:extLst>
              <a:ext uri="{FF2B5EF4-FFF2-40B4-BE49-F238E27FC236}">
                <a16:creationId xmlns:a16="http://schemas.microsoft.com/office/drawing/2014/main" id="{ED3595DD-CEF5-D597-EAA1-0CD9C35103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7797798"/>
              </p:ext>
            </p:extLst>
          </p:nvPr>
        </p:nvGraphicFramePr>
        <p:xfrm>
          <a:off x="1322962" y="777656"/>
          <a:ext cx="8837038" cy="5660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2ACF1F3-FC93-E96F-F44B-4933AA30ECD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" r="6273"/>
          <a:stretch>
            <a:fillRect/>
          </a:stretch>
        </p:blipFill>
        <p:spPr>
          <a:xfrm>
            <a:off x="1432838" y="2503354"/>
            <a:ext cx="2545775" cy="2227505"/>
          </a:xfrm>
          <a:prstGeom prst="rect">
            <a:avLst/>
          </a:prstGeom>
        </p:spPr>
      </p:pic>
      <p:pic>
        <p:nvPicPr>
          <p:cNvPr id="2054" name="Picture 6" descr="Picture background">
            <a:extLst>
              <a:ext uri="{FF2B5EF4-FFF2-40B4-BE49-F238E27FC236}">
                <a16:creationId xmlns:a16="http://schemas.microsoft.com/office/drawing/2014/main" id="{EA8AFFD3-7782-7DAE-66A3-8A266B05F4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19" t="25048" r="14610" b="10161"/>
          <a:stretch>
            <a:fillRect/>
          </a:stretch>
        </p:blipFill>
        <p:spPr bwMode="auto">
          <a:xfrm>
            <a:off x="4146854" y="3239311"/>
            <a:ext cx="2545775" cy="1682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Picture background">
            <a:extLst>
              <a:ext uri="{FF2B5EF4-FFF2-40B4-BE49-F238E27FC236}">
                <a16:creationId xmlns:a16="http://schemas.microsoft.com/office/drawing/2014/main" id="{038DA866-66EB-CC81-A6FE-D07CE9AEB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049" y="3533465"/>
            <a:ext cx="2629475" cy="181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5602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E967B35-D183-F19C-3229-9597DC396E9D}"/>
              </a:ext>
            </a:extLst>
          </p:cNvPr>
          <p:cNvSpPr txBox="1"/>
          <p:nvPr/>
        </p:nvSpPr>
        <p:spPr>
          <a:xfrm>
            <a:off x="1712068" y="170393"/>
            <a:ext cx="9153728" cy="132802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i="0" dirty="0">
                <a:solidFill>
                  <a:srgbClr val="0F11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 Display" panose="020B0004020202020204" pitchFamily="34" charset="0"/>
              </a:rPr>
              <a:t>«От пассивности — к активности через создание медиа»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Display" panose="020B0004020202020204" pitchFamily="34" charset="0"/>
            </a:endParaRPr>
          </a:p>
        </p:txBody>
      </p:sp>
      <p:pic>
        <p:nvPicPr>
          <p:cNvPr id="7" name="Рисунок 6" descr="Изображение выглядит как одежда, мебель, стул, человек">
            <a:extLst>
              <a:ext uri="{FF2B5EF4-FFF2-40B4-BE49-F238E27FC236}">
                <a16:creationId xmlns:a16="http://schemas.microsoft.com/office/drawing/2014/main" id="{FFAE4788-540A-F863-CD22-0DE3FCC1E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14" b="90946" l="8843" r="99141">
                        <a14:foregroundMark x1="27261" y1="9863" x2="30849" y2="22555"/>
                        <a14:foregroundMark x1="30849" y1="22555" x2="50556" y2="38157"/>
                        <a14:foregroundMark x1="50556" y1="38157" x2="58338" y2="37995"/>
                        <a14:foregroundMark x1="58338" y1="37995" x2="59399" y2="38278"/>
                        <a14:foregroundMark x1="62102" y1="11520" x2="55887" y2="24212"/>
                        <a14:foregroundMark x1="55887" y1="24212" x2="43583" y2="17583"/>
                        <a14:foregroundMark x1="43583" y1="17583" x2="43204" y2="17098"/>
                        <a14:foregroundMark x1="65311" y1="13985" x2="73143" y2="13258"/>
                        <a14:foregroundMark x1="73143" y1="13258" x2="69934" y2="23363"/>
                        <a14:foregroundMark x1="69934" y1="23363" x2="65260" y2="16289"/>
                        <a14:foregroundMark x1="65260" y1="16289" x2="64932" y2="15238"/>
                        <a14:foregroundMark x1="81127" y1="14834" x2="82542" y2="14834"/>
                        <a14:foregroundMark x1="88353" y1="29628" x2="87569" y2="28618"/>
                        <a14:foregroundMark x1="84992" y1="29628" x2="86938" y2="34357"/>
                        <a14:foregroundMark x1="8868" y1="20574" x2="11041" y2="24697"/>
                        <a14:foregroundMark x1="12203" y1="24697" x2="14149" y2="20978"/>
                        <a14:foregroundMark x1="14149" y1="20978" x2="14275" y2="18513"/>
                        <a14:foregroundMark x1="14275" y1="18513" x2="14401" y2="22433"/>
                        <a14:foregroundMark x1="8868" y1="33751" x2="47297" y2="35489"/>
                        <a14:foregroundMark x1="47297" y1="35489" x2="48484" y2="34559"/>
                        <a14:foregroundMark x1="58388" y1="9256" x2="28146" y2="9054"/>
                        <a14:foregroundMark x1="28146" y1="9054" x2="57731" y2="19887"/>
                        <a14:foregroundMark x1="57731" y1="19887" x2="60561" y2="58044"/>
                        <a14:foregroundMark x1="11319" y1="88682" x2="11319" y2="88682"/>
                        <a14:foregroundMark x1="10915" y1="87672" x2="79889" y2="83549"/>
                        <a14:foregroundMark x1="79889" y1="83549" x2="94896" y2="84762"/>
                        <a14:foregroundMark x1="92193" y1="64592" x2="88378" y2="77203"/>
                        <a14:foregroundMark x1="88378" y1="77203" x2="80369" y2="87470"/>
                        <a14:foregroundMark x1="80369" y1="87470" x2="73168" y2="90946"/>
                        <a14:foregroundMark x1="73168" y1="90946" x2="74128" y2="80073"/>
                        <a14:foregroundMark x1="74128" y1="80073" x2="77034" y2="78820"/>
                        <a14:foregroundMark x1="77034" y1="78820" x2="83148" y2="33953"/>
                        <a14:foregroundMark x1="83148" y1="33953" x2="75998" y2="27567"/>
                        <a14:foregroundMark x1="73168" y1="11924" x2="80066" y2="25788"/>
                        <a14:foregroundMark x1="80066" y1="25788" x2="90197" y2="35206"/>
                        <a14:foregroundMark x1="90197" y1="35206" x2="93518" y2="42290"/>
                        <a14:foregroundMark x1="94982" y1="61523" x2="87064" y2="75303"/>
                        <a14:backgroundMark x1="93987" y1="41350" x2="95806" y2="65238"/>
                        <a14:backgroundMark x1="96817" y1="44018" x2="98484" y2="53840"/>
                        <a14:backgroundMark x1="98484" y1="53840" x2="96185" y2="58650"/>
                        <a14:backgroundMark x1="94644" y1="45069" x2="98939" y2="54931"/>
                        <a14:backgroundMark x1="98939" y1="54931" x2="96564" y2="596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284" y="1293779"/>
            <a:ext cx="8513648" cy="532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103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FE36D4-ECB1-AD83-0088-ACF9A37277B6}"/>
              </a:ext>
            </a:extLst>
          </p:cNvPr>
          <p:cNvSpPr txBox="1"/>
          <p:nvPr/>
        </p:nvSpPr>
        <p:spPr>
          <a:xfrm>
            <a:off x="3548568" y="92572"/>
            <a:ext cx="5094863" cy="64698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i="0" dirty="0">
                <a:solidFill>
                  <a:srgbClr val="0F11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 Display" panose="020B0004020202020204" pitchFamily="34" charset="0"/>
              </a:rPr>
              <a:t>Организационная модель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Display" panose="020B0004020202020204" pitchFamily="34" charset="0"/>
            </a:endParaRP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C1B4D772-4C62-C01F-1868-5B7E032E02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1436816"/>
              </p:ext>
            </p:extLst>
          </p:nvPr>
        </p:nvGraphicFramePr>
        <p:xfrm>
          <a:off x="1624519" y="914656"/>
          <a:ext cx="9659566" cy="58507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69147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458148A4-A960-8475-0595-FC98D7561F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1822438"/>
              </p:ext>
            </p:extLst>
          </p:nvPr>
        </p:nvGraphicFramePr>
        <p:xfrm>
          <a:off x="476654" y="602935"/>
          <a:ext cx="11459184" cy="6138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2A84A6E-AAD9-988E-F3A8-0E9273355CC1}"/>
              </a:ext>
            </a:extLst>
          </p:cNvPr>
          <p:cNvSpPr txBox="1"/>
          <p:nvPr/>
        </p:nvSpPr>
        <p:spPr>
          <a:xfrm>
            <a:off x="2986393" y="58366"/>
            <a:ext cx="6965004" cy="71508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3600" b="1" i="0" dirty="0">
                <a:solidFill>
                  <a:srgbClr val="0F1115"/>
                </a:solidFill>
                <a:effectLst/>
                <a:latin typeface="Aptos Display" panose="020B0004020202020204" pitchFamily="34" charset="0"/>
              </a:rPr>
              <a:t>Что получают участники?</a:t>
            </a:r>
            <a:endParaRPr lang="ru-RU" sz="3600" b="0" i="0" dirty="0">
              <a:solidFill>
                <a:srgbClr val="0F1115"/>
              </a:solidFill>
              <a:effectLst/>
              <a:latin typeface="Aptos Display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641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618A3932-7952-E8A0-A935-92E34543D3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5988806"/>
              </p:ext>
            </p:extLst>
          </p:nvPr>
        </p:nvGraphicFramePr>
        <p:xfrm>
          <a:off x="1712068" y="1527242"/>
          <a:ext cx="9070502" cy="50972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3E834F9-C70C-89E5-5C14-40367449970A}"/>
              </a:ext>
            </a:extLst>
          </p:cNvPr>
          <p:cNvSpPr txBox="1"/>
          <p:nvPr/>
        </p:nvSpPr>
        <p:spPr>
          <a:xfrm>
            <a:off x="3416840" y="447472"/>
            <a:ext cx="6388641" cy="64698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Цикл создания медиапродукта</a:t>
            </a:r>
          </a:p>
        </p:txBody>
      </p:sp>
    </p:spTree>
    <p:extLst>
      <p:ext uri="{BB962C8B-B14F-4D97-AF65-F5344CB8AC3E}">
        <p14:creationId xmlns:p14="http://schemas.microsoft.com/office/powerpoint/2010/main" val="3178687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EDC39A3-F5A5-1178-F5C4-8C2D8DC6F4E8}"/>
              </a:ext>
            </a:extLst>
          </p:cNvPr>
          <p:cNvSpPr txBox="1"/>
          <p:nvPr/>
        </p:nvSpPr>
        <p:spPr>
          <a:xfrm>
            <a:off x="2665378" y="92572"/>
            <a:ext cx="7295745" cy="71508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i="0" dirty="0">
                <a:solidFill>
                  <a:srgbClr val="0F11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 Display" panose="020B0004020202020204" pitchFamily="34" charset="0"/>
              </a:rPr>
              <a:t>Наши рубрики = наши ценности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Display" panose="020B0004020202020204" pitchFamily="34" charset="0"/>
            </a:endParaRP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E64C2D02-1E06-DF57-7789-F3049025DF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0828846"/>
              </p:ext>
            </p:extLst>
          </p:nvPr>
        </p:nvGraphicFramePr>
        <p:xfrm>
          <a:off x="2031999" y="1079590"/>
          <a:ext cx="863924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1641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90C1893E-C3DA-267A-0287-11C6CA816D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8388634"/>
              </p:ext>
            </p:extLst>
          </p:nvPr>
        </p:nvGraphicFramePr>
        <p:xfrm>
          <a:off x="1206230" y="87549"/>
          <a:ext cx="10107038" cy="6673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20335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254</Words>
  <Application>Microsoft Office PowerPoint</Application>
  <PresentationFormat>Широкоэкранный</PresentationFormat>
  <Paragraphs>48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Тема Office</vt:lpstr>
      <vt:lpstr>«Формирование гражданской активности и ценностных ориентаций молодежи через создание школьной газеты.»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Alina</dc:creator>
  <cp:lastModifiedBy>Alina</cp:lastModifiedBy>
  <cp:revision>1</cp:revision>
  <dcterms:created xsi:type="dcterms:W3CDTF">2025-12-11T16:25:03Z</dcterms:created>
  <dcterms:modified xsi:type="dcterms:W3CDTF">2025-12-11T19:05:24Z</dcterms:modified>
</cp:coreProperties>
</file>