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92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5DDF8-55F6-482D-B238-F7377B7ACA6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75535-2664-4FE3-BADF-54727C754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5DDF8-55F6-482D-B238-F7377B7ACA6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75535-2664-4FE3-BADF-54727C754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5DDF8-55F6-482D-B238-F7377B7ACA6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75535-2664-4FE3-BADF-54727C754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5DDF8-55F6-482D-B238-F7377B7ACA6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75535-2664-4FE3-BADF-54727C754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5DDF8-55F6-482D-B238-F7377B7ACA6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75535-2664-4FE3-BADF-54727C754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5DDF8-55F6-482D-B238-F7377B7ACA6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75535-2664-4FE3-BADF-54727C754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5DDF8-55F6-482D-B238-F7377B7ACA6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75535-2664-4FE3-BADF-54727C754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5DDF8-55F6-482D-B238-F7377B7ACA6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75535-2664-4FE3-BADF-54727C754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5DDF8-55F6-482D-B238-F7377B7ACA6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75535-2664-4FE3-BADF-54727C754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5DDF8-55F6-482D-B238-F7377B7ACA6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75535-2664-4FE3-BADF-54727C754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5DDF8-55F6-482D-B238-F7377B7ACA6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75535-2664-4FE3-BADF-54727C75407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545DDF8-55F6-482D-B238-F7377B7ACA6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2675535-2664-4FE3-BADF-54727C75407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lagovest-moskva.ru/upload/1692.jpg" TargetMode="External"/><Relationship Id="rId13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12" Type="http://schemas.openxmlformats.org/officeDocument/2006/relationships/hyperlink" Target="http://images.yandex.ru/yandsearch?img_url=www.bookb.ru/admin/pictures/10001b.jpg&amp;iorient=&amp;icolor=&amp;site=&amp;text=%D0%BE%D0%B1%D0%BB%D0%BE%D0%B6%D0%BA%D0%B0%20%D1%81%D0%B1%D0%BE%D1%80%D0%BD%D0%B8%D0%BA%D0%B0%20%D1%81%D0%B2%D1%8F%D1%82%D0%BE%D1%87%D0%BD%D1%8B%D1%85%20%D1%80%D0%B0%D1%81%D1%81%D0%BA%D0%B0%D0%B7%D0%BE%D0%B2&amp;wp=&amp;pos=26&amp;isize=&amp;type=&amp;recent=&amp;rpt=simage&amp;itype=&amp;nojs=1" TargetMode="External"/><Relationship Id="rId17" Type="http://schemas.openxmlformats.org/officeDocument/2006/relationships/image" Target="../media/image11.jpeg"/><Relationship Id="rId2" Type="http://schemas.openxmlformats.org/officeDocument/2006/relationships/hyperlink" Target="http://c-1-proxy.nirvana.fm/disk3/d70/d025/399/d2/780_show?1325865997" TargetMode="External"/><Relationship Id="rId16" Type="http://schemas.openxmlformats.org/officeDocument/2006/relationships/hyperlink" Target="http://www.ozon.ru/multimedia/books_covers/100016431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img_url=cs9804.userapi.com/u14409444/-7/x_7839ed8e.jpg&amp;iorient=&amp;icolor=&amp;site=&amp;text=%D0%BE%D0%B1%D0%BB%D0%BE%D0%B6%D0%BA%D0%B0%20%D1%81%D0%B1%D0%BE%D1%80%D0%BD%D0%B8%D0%BA%D0%B0%20%D1%81%D0%B2%D1%8F%D1%82%D0%BE%D1%87%D0%BD%D1%8B%D1%85%20%D1%80%D0%B0%D1%81%D1%81%D0%BA%D0%B0%D0%B7%D0%BE%D0%B2&amp;wp=&amp;pos=6&amp;isize=&amp;type=&amp;recent=&amp;rpt=simage&amp;itype=&amp;nojs=1" TargetMode="External"/><Relationship Id="rId11" Type="http://schemas.openxmlformats.org/officeDocument/2006/relationships/image" Target="../media/image8.jpeg"/><Relationship Id="rId5" Type="http://schemas.openxmlformats.org/officeDocument/2006/relationships/image" Target="../media/image5.jpeg"/><Relationship Id="rId15" Type="http://schemas.openxmlformats.org/officeDocument/2006/relationships/image" Target="../media/image10.jpeg"/><Relationship Id="rId10" Type="http://schemas.openxmlformats.org/officeDocument/2006/relationships/hyperlink" Target="http://drukar.hram.by/items/audio/a98712.jpg" TargetMode="External"/><Relationship Id="rId4" Type="http://schemas.openxmlformats.org/officeDocument/2006/relationships/hyperlink" Target="http://images.yandex.ru/yandsearch?img_url=bukabench.com/assets/images/book_covers_3/d9693b5b8a2a0e575fad5ae24064a432.jpg&amp;iorient=&amp;icolor=&amp;site=&amp;text=%D0%BE%D0%B1%D0%BB%D0%BE%D0%B6%D0%BA%D0%B0%20%D1%81%D0%B1%D0%BE%D1%80%D0%BD%D0%B8%D0%BA%D0%B0%20%D1%81%D0%B2%D1%8F%D1%82%D0%BE%D1%87%D0%BD%D1%8B%D1%85%20%D1%80%D0%B0%D1%81%D1%81%D0%BA%D0%B0%D0%B7%D0%BE%D0%B2&amp;wp=&amp;pos=3&amp;isize=&amp;type=&amp;recent=&amp;rpt=simage&amp;itype=&amp;nojs=1" TargetMode="External"/><Relationship Id="rId9" Type="http://schemas.openxmlformats.org/officeDocument/2006/relationships/image" Target="../media/image7.jpeg"/><Relationship Id="rId14" Type="http://schemas.openxmlformats.org/officeDocument/2006/relationships/hyperlink" Target="http://www.ozon.ru/multimedia/books_covers/1000330997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Лена\Pictures\vintazhnye-novogodnie-kartinki-154-640x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71472" y="785794"/>
            <a:ext cx="778674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 я узнал (а) …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 было интересно…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 было трудно…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 захотелось…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смог (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…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попробую…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понял (а), что…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почувствовал (а), что…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приобрел (а)…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142976" y="1142984"/>
            <a:ext cx="6929486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/>
            <a:r>
              <a:rPr lang="ru-RU" sz="3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Рождество</a:t>
            </a: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это время милосердия, доброты и всепрощения, это единственные дни в календаре, когда люди... свободно раскрывают друг другу сердца и видят в своих ближних таких же людей, как они сами.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Чарльз Диккенс.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http://c-1-proxy.nirvana.fm/disk3/d70/d025/399/d2/780_show?132586599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6314" y="4286256"/>
            <a:ext cx="3025883" cy="2259477"/>
          </a:xfrm>
          <a:prstGeom prst="rect">
            <a:avLst/>
          </a:prstGeom>
          <a:noFill/>
        </p:spPr>
      </p:pic>
      <p:pic>
        <p:nvPicPr>
          <p:cNvPr id="3" name="Picture 18" descr="http://im5-tub-ru.yandex.net/i?id=379545512-22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357166"/>
            <a:ext cx="2230777" cy="2786082"/>
          </a:xfrm>
          <a:prstGeom prst="rect">
            <a:avLst/>
          </a:prstGeom>
          <a:noFill/>
        </p:spPr>
      </p:pic>
      <p:pic>
        <p:nvPicPr>
          <p:cNvPr id="4" name="Picture 16" descr="http://im4-tub-ru.yandex.net/i?id=684621835-39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357166"/>
            <a:ext cx="2062170" cy="2974284"/>
          </a:xfrm>
          <a:prstGeom prst="rect">
            <a:avLst/>
          </a:prstGeom>
          <a:noFill/>
        </p:spPr>
      </p:pic>
      <p:pic>
        <p:nvPicPr>
          <p:cNvPr id="5" name="Picture 2" descr="http://www.blagovest-moskva.ru/upload/1692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20" y="428604"/>
            <a:ext cx="2660868" cy="3357562"/>
          </a:xfrm>
          <a:prstGeom prst="rect">
            <a:avLst/>
          </a:prstGeom>
          <a:noFill/>
        </p:spPr>
      </p:pic>
      <p:pic>
        <p:nvPicPr>
          <p:cNvPr id="6" name="Picture 6" descr="http://drukar.hram.by/items/audio/a98712.jpg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571736" y="1357298"/>
            <a:ext cx="2478812" cy="3429024"/>
          </a:xfrm>
          <a:prstGeom prst="rect">
            <a:avLst/>
          </a:prstGeom>
          <a:noFill/>
        </p:spPr>
      </p:pic>
      <p:pic>
        <p:nvPicPr>
          <p:cNvPr id="7" name="Picture 14" descr="http://im5-tub-ru.yandex.net/i?id=367421350-09-72&amp;n=21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714876" y="1928802"/>
            <a:ext cx="2738457" cy="3286148"/>
          </a:xfrm>
          <a:prstGeom prst="rect">
            <a:avLst/>
          </a:prstGeom>
          <a:noFill/>
        </p:spPr>
      </p:pic>
      <p:pic>
        <p:nvPicPr>
          <p:cNvPr id="8" name="Picture 8" descr="http://www.ozon.ru/multimedia/books_covers/1000330997.jpg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858016" y="3335417"/>
            <a:ext cx="2000232" cy="3230374"/>
          </a:xfrm>
          <a:prstGeom prst="rect">
            <a:avLst/>
          </a:prstGeom>
          <a:noFill/>
        </p:spPr>
      </p:pic>
      <p:pic>
        <p:nvPicPr>
          <p:cNvPr id="9" name="Picture 24" descr="http://www.ozon.ru/multimedia/books_covers/1000164311.jpg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357158" y="3780476"/>
            <a:ext cx="1905000" cy="2772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ена\Pictures\10157193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4214842" cy="613063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43438" y="500042"/>
            <a:ext cx="4071966" cy="6072230"/>
          </a:xfrm>
        </p:spPr>
        <p:txBody>
          <a:bodyPr>
            <a:normAutofit fontScale="90000"/>
          </a:bodyPr>
          <a:lstStyle/>
          <a:p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«Дары </a:t>
            </a:r>
            <a:r>
              <a:rPr lang="ru-RU" sz="32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Артабана</a:t>
            </a: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 Г.Петров</a:t>
            </a:r>
            <a:b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«Рождественский подарок» П.Хлебников</a:t>
            </a:r>
            <a:b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«В канун Сочельника» А.Круглов </a:t>
            </a:r>
            <a:b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«Рождество» И. Шмелев</a:t>
            </a:r>
            <a:b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«Бедный принц» А.Куприн</a:t>
            </a:r>
            <a:b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«Неразменный рубль» Н.Лесков</a:t>
            </a:r>
            <a:b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«Ёлка </a:t>
            </a:r>
            <a:r>
              <a:rPr lang="ru-RU" sz="32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Митрича</a:t>
            </a: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32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Н.Телешов</a:t>
            </a: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4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ена\Pictures\13781c1525371e210c04c10b8dc468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ена\Pictures\08c2807541ff73d8dfcb6dab96a6bef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08" y="357166"/>
            <a:ext cx="8640986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ена\Pictures\1485abf0db1da1867d022de766f3a0d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612997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Лена\Pictures\6b4d6fff6a67ad9360818d801df141e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602" y="357166"/>
            <a:ext cx="8557677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Лена\Pictures\ebaaab74b3987c2a9cfd9d800cfc13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607057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37</TotalTime>
  <Words>52</Words>
  <Application>Microsoft Office PowerPoint</Application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Слайд 1</vt:lpstr>
      <vt:lpstr>Слайд 2</vt:lpstr>
      <vt:lpstr>Слайд 3</vt:lpstr>
      <vt:lpstr>«Дары Артабана» Г.Петров «Рождественский подарок» П.Хлебников «В канун Сочельника» А.Круглов  «Рождество» И. Шмелев «Бедный принц» А.Куприн «Неразменный рубль» Н.Лесков «Ёлка Митрича» Н.Телешов 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Лена</cp:lastModifiedBy>
  <cp:revision>4</cp:revision>
  <dcterms:created xsi:type="dcterms:W3CDTF">2018-01-09T19:50:07Z</dcterms:created>
  <dcterms:modified xsi:type="dcterms:W3CDTF">2018-01-09T20:27:51Z</dcterms:modified>
</cp:coreProperties>
</file>