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5" r:id="rId2"/>
    <p:sldId id="280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13" r:id="rId11"/>
    <p:sldId id="32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8" autoAdjust="0"/>
    <p:restoredTop sz="88063" autoAdjust="0"/>
  </p:normalViewPr>
  <p:slideViewPr>
    <p:cSldViewPr>
      <p:cViewPr varScale="1">
        <p:scale>
          <a:sx n="65" d="100"/>
          <a:sy n="65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8290DD-A84F-4E98-90DB-2BE27AA75D11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86F6CCF-DCAE-4A9B-B0A6-1E4EB3C64BD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1" t="42873" r="2959" b="19014"/>
          <a:stretch/>
        </p:blipFill>
        <p:spPr bwMode="auto">
          <a:xfrm>
            <a:off x="1835696" y="4324026"/>
            <a:ext cx="6960366" cy="218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351"/>
            <a:ext cx="4176464" cy="313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♬_krasivaya_pesnya_bez_slov.._-_Bez_nazvaniya_freemuzichka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07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7273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58"/>
          <a:stretch/>
        </p:blipFill>
        <p:spPr bwMode="auto">
          <a:xfrm>
            <a:off x="179512" y="283108"/>
            <a:ext cx="8820472" cy="612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25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>
        <p:dissolve/>
      </p:transition>
    </mc:Choice>
    <mc:Fallback xmlns="">
      <p:transition spd="slow" advClick="0" advTm="10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Рекомендации психологов для педагогов — презентация на Slide-Share.ru 🎓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57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656849" cy="574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250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09320"/>
          </a:xfrm>
        </p:spPr>
        <p:txBody>
          <a:bodyPr/>
          <a:lstStyle/>
          <a:p>
            <a:pPr marL="0" indent="365125"/>
            <a:r>
              <a:rPr lang="ru-RU" sz="4000" dirty="0">
                <a:effectLst/>
              </a:rPr>
              <a:t>Внешний вид - это визитная карточка ученика.</a:t>
            </a:r>
            <a:br>
              <a:rPr lang="ru-RU" sz="4000" dirty="0">
                <a:effectLst/>
              </a:rPr>
            </a:br>
            <a:r>
              <a:rPr lang="ru-RU" sz="4000" dirty="0">
                <a:effectLst/>
              </a:rPr>
              <a:t>Нормы школьного этикета требуют делового стиля одежды.</a:t>
            </a:r>
            <a:br>
              <a:rPr lang="ru-RU" sz="4000" dirty="0">
                <a:effectLst/>
              </a:rPr>
            </a:br>
            <a:r>
              <a:rPr lang="ru-RU" sz="4000" dirty="0">
                <a:effectLst/>
              </a:rPr>
              <a:t>Требования к прическе: девушки не ходят с распущенными волосами, юноши носят короткую стрижку</a:t>
            </a:r>
            <a:br>
              <a:rPr lang="ru-RU" sz="4000" dirty="0">
                <a:effectLst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76449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105835"/>
            <a:ext cx="77048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поведения</a:t>
            </a:r>
          </a:p>
          <a:p>
            <a:pPr algn="ctr"/>
            <a:r>
              <a:rPr lang="ru-RU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общественных местах</a:t>
            </a:r>
          </a:p>
        </p:txBody>
      </p:sp>
      <p:pic>
        <p:nvPicPr>
          <p:cNvPr id="3" name="Picture 7" descr="9e5f7a5c41a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54730"/>
            <a:ext cx="2411413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malchi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1692"/>
            <a:ext cx="1738312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87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476672"/>
            <a:ext cx="5966666" cy="1728192"/>
          </a:xfrm>
        </p:spPr>
        <p:txBody>
          <a:bodyPr/>
          <a:lstStyle/>
          <a:p>
            <a:r>
              <a:rPr lang="ru-RU" sz="2800" dirty="0"/>
              <a:t>Что нужно сделать, встретив на улице знакомых взрослых или детей?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2438" y="5589239"/>
            <a:ext cx="5970494" cy="9361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Приветливо здоровайся и прощайся</a:t>
            </a:r>
          </a:p>
          <a:p>
            <a:pPr>
              <a:spcBef>
                <a:spcPct val="50000"/>
              </a:spcBef>
            </a:pPr>
            <a:r>
              <a:rPr lang="ru-RU" sz="2400" b="1" dirty="0"/>
              <a:t> со взрослыми и детьми.</a:t>
            </a:r>
          </a:p>
          <a:p>
            <a:endParaRPr lang="ru-RU" sz="2400" dirty="0"/>
          </a:p>
        </p:txBody>
      </p:sp>
      <p:pic>
        <p:nvPicPr>
          <p:cNvPr id="4" name="Picture 2" descr="100567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1" b="29060"/>
          <a:stretch>
            <a:fillRect/>
          </a:stretch>
        </p:blipFill>
        <p:spPr bwMode="auto">
          <a:xfrm>
            <a:off x="827088" y="1628799"/>
            <a:ext cx="7315200" cy="367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436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8964487" cy="1440160"/>
          </a:xfrm>
        </p:spPr>
        <p:txBody>
          <a:bodyPr/>
          <a:lstStyle/>
          <a:p>
            <a:pPr algn="ctr"/>
            <a:r>
              <a:rPr lang="ru-RU" sz="4800" dirty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latin typeface="Arial" panose="020B0604020202020204" pitchFamily="34" charset="0"/>
              </a:rPr>
              <a:t>Ситуация -ПРОСЬБА</a:t>
            </a:r>
            <a:br>
              <a:rPr lang="ru-RU" sz="4800" dirty="0">
                <a:ln w="6600">
                  <a:solidFill>
                    <a:srgbClr val="333399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333399"/>
                  </a:outerShdw>
                </a:effectLst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4" t="23296" r="11021" b="18649"/>
          <a:stretch>
            <a:fillRect/>
          </a:stretch>
        </p:blipFill>
        <p:spPr bwMode="auto">
          <a:xfrm>
            <a:off x="323527" y="1412776"/>
            <a:ext cx="8640959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199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3195" y="188640"/>
            <a:ext cx="5966666" cy="1872208"/>
          </a:xfrm>
        </p:spPr>
        <p:txBody>
          <a:bodyPr/>
          <a:lstStyle/>
          <a:p>
            <a:r>
              <a:rPr lang="ru-RU" sz="4000" dirty="0"/>
              <a:t>Кому нужно уступать место в транспорте?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5229200"/>
            <a:ext cx="8208912" cy="792087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/>
              <a:t>В транспорте уступай место взрослым людям и детям младше тебя.</a:t>
            </a:r>
          </a:p>
          <a:p>
            <a:endParaRPr lang="ru-RU" dirty="0"/>
          </a:p>
        </p:txBody>
      </p:sp>
      <p:pic>
        <p:nvPicPr>
          <p:cNvPr id="4" name="Picture 2" descr="100571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5" b="28650"/>
          <a:stretch>
            <a:fillRect/>
          </a:stretch>
        </p:blipFill>
        <p:spPr bwMode="auto">
          <a:xfrm>
            <a:off x="755650" y="908050"/>
            <a:ext cx="7885113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143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72816"/>
          </a:xfrm>
        </p:spPr>
        <p:txBody>
          <a:bodyPr/>
          <a:lstStyle/>
          <a:p>
            <a:r>
              <a:rPr lang="ru-RU" sz="4000" dirty="0" smtClean="0"/>
              <a:t>Как нужно </a:t>
            </a:r>
            <a:r>
              <a:rPr lang="ru-RU" sz="4000" dirty="0"/>
              <a:t>вести себя в театре?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589240"/>
            <a:ext cx="8568952" cy="1080119"/>
          </a:xfrm>
        </p:spPr>
        <p:txBody>
          <a:bodyPr>
            <a:noAutofit/>
          </a:bodyPr>
          <a:lstStyle/>
          <a:p>
            <a:r>
              <a:rPr lang="ru-RU" sz="2400" b="1" dirty="0"/>
              <a:t>Приходить в театр нужно за 10-15 минут до представления, во время спектакля нельзя вставать и ходить.  </a:t>
            </a:r>
          </a:p>
          <a:p>
            <a:endParaRPr lang="ru-RU" sz="2400" dirty="0"/>
          </a:p>
        </p:txBody>
      </p:sp>
      <p:pic>
        <p:nvPicPr>
          <p:cNvPr id="4" name="Picture 2" descr="100578а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4" b="26437"/>
          <a:stretch>
            <a:fillRect/>
          </a:stretch>
        </p:blipFill>
        <p:spPr bwMode="auto">
          <a:xfrm>
            <a:off x="1042988" y="1125538"/>
            <a:ext cx="6858000" cy="399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298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5517232"/>
            <a:ext cx="8496944" cy="1008112"/>
          </a:xfrm>
        </p:spPr>
        <p:txBody>
          <a:bodyPr>
            <a:normAutofit/>
          </a:bodyPr>
          <a:lstStyle/>
          <a:p>
            <a:r>
              <a:rPr lang="ru-RU" sz="2000" b="1" dirty="0"/>
              <a:t>Не разговаривай с соседом во время спектакля. Не ешь, не шурши бумажками от конфет в зале.</a:t>
            </a:r>
            <a:endParaRPr lang="ru-RU" sz="1400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0"/>
            <a:ext cx="9143999" cy="4925457"/>
          </a:xfrm>
        </p:spPr>
        <p:txBody>
          <a:bodyPr/>
          <a:lstStyle/>
          <a:p>
            <a:r>
              <a:rPr lang="ru-RU" sz="3200" dirty="0"/>
              <a:t>Хорошо ли ведут себя зверята в зрительном зале?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Picture 2" descr="100578б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" t="8965" b="30551"/>
          <a:stretch>
            <a:fillRect/>
          </a:stretch>
        </p:blipFill>
        <p:spPr bwMode="auto">
          <a:xfrm>
            <a:off x="1116013" y="1196975"/>
            <a:ext cx="6789737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691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>
        <p:dissolve/>
      </p:transition>
    </mc:Choice>
    <mc:Fallback xmlns="">
      <p:transition spd="slow" advClick="0" advTm="7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891</TotalTime>
  <Words>110</Words>
  <Application>Microsoft Office PowerPoint</Application>
  <PresentationFormat>Экран (4:3)</PresentationFormat>
  <Paragraphs>13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Внешний вид - это визитная карточка ученика. Нормы школьного этикета требуют делового стиля одежды. Требования к прическе: девушки не ходят с распущенными волосами, юноши носят короткую стрижку </vt:lpstr>
      <vt:lpstr>Презентация PowerPoint</vt:lpstr>
      <vt:lpstr>Что нужно сделать, встретив на улице знакомых взрослых или детей? </vt:lpstr>
      <vt:lpstr>Ситуация -ПРОСЬБА </vt:lpstr>
      <vt:lpstr>Кому нужно уступать место в транспорте? </vt:lpstr>
      <vt:lpstr>Как нужно вести себя в театре? </vt:lpstr>
      <vt:lpstr>Хорошо ли ведут себя зверята в зрительном зале?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корп-2</cp:lastModifiedBy>
  <cp:revision>108</cp:revision>
  <dcterms:created xsi:type="dcterms:W3CDTF">2017-01-04T15:47:52Z</dcterms:created>
  <dcterms:modified xsi:type="dcterms:W3CDTF">2022-03-15T03:37:01Z</dcterms:modified>
</cp:coreProperties>
</file>