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  <p:sldId id="263" r:id="rId9"/>
    <p:sldId id="266" r:id="rId10"/>
    <p:sldId id="267" r:id="rId11"/>
    <p:sldId id="264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7930" autoAdjust="0"/>
    <p:restoredTop sz="94660"/>
  </p:normalViewPr>
  <p:slideViewPr>
    <p:cSldViewPr>
      <p:cViewPr>
        <p:scale>
          <a:sx n="57" d="100"/>
          <a:sy n="57" d="100"/>
        </p:scale>
        <p:origin x="-1268" y="-1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7277A7-14FD-4C41-93E4-F407ED97CB0A}" type="datetimeFigureOut">
              <a:rPr lang="ru-RU" smtClean="0"/>
              <a:t>25.02.2022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8ADAF2-E306-496C-8925-72E09D4781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64494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8ADAF2-E306-496C-8925-72E09D4781C6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07936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61AD8-3572-4811-8425-CCE54AFBFB09}" type="datetimeFigureOut">
              <a:rPr lang="ru-RU" smtClean="0"/>
              <a:t>25.02.2022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CF546-EEBE-4A07-BB2C-F9CCBD3F44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5699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61AD8-3572-4811-8425-CCE54AFBFB09}" type="datetimeFigureOut">
              <a:rPr lang="ru-RU" smtClean="0"/>
              <a:t>25.02.2022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CF546-EEBE-4A07-BB2C-F9CCBD3F44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47793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61AD8-3572-4811-8425-CCE54AFBFB09}" type="datetimeFigureOut">
              <a:rPr lang="ru-RU" smtClean="0"/>
              <a:t>25.02.2022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CF546-EEBE-4A07-BB2C-F9CCBD3F44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0843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61AD8-3572-4811-8425-CCE54AFBFB09}" type="datetimeFigureOut">
              <a:rPr lang="ru-RU" smtClean="0"/>
              <a:t>25.02.2022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CF546-EEBE-4A07-BB2C-F9CCBD3F44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47618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61AD8-3572-4811-8425-CCE54AFBFB09}" type="datetimeFigureOut">
              <a:rPr lang="ru-RU" smtClean="0"/>
              <a:t>25.02.2022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CF546-EEBE-4A07-BB2C-F9CCBD3F44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69175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61AD8-3572-4811-8425-CCE54AFBFB09}" type="datetimeFigureOut">
              <a:rPr lang="ru-RU" smtClean="0"/>
              <a:t>25.02.2022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CF546-EEBE-4A07-BB2C-F9CCBD3F44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05507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61AD8-3572-4811-8425-CCE54AFBFB09}" type="datetimeFigureOut">
              <a:rPr lang="ru-RU" smtClean="0"/>
              <a:t>25.02.2022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CF546-EEBE-4A07-BB2C-F9CCBD3F44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1314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61AD8-3572-4811-8425-CCE54AFBFB09}" type="datetimeFigureOut">
              <a:rPr lang="ru-RU" smtClean="0"/>
              <a:t>25.02.2022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CF546-EEBE-4A07-BB2C-F9CCBD3F44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76725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61AD8-3572-4811-8425-CCE54AFBFB09}" type="datetimeFigureOut">
              <a:rPr lang="ru-RU" smtClean="0"/>
              <a:t>25.02.2022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CF546-EEBE-4A07-BB2C-F9CCBD3F44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61357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61AD8-3572-4811-8425-CCE54AFBFB09}" type="datetimeFigureOut">
              <a:rPr lang="ru-RU" smtClean="0"/>
              <a:t>25.02.2022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CF546-EEBE-4A07-BB2C-F9CCBD3F44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19062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61AD8-3572-4811-8425-CCE54AFBFB09}" type="datetimeFigureOut">
              <a:rPr lang="ru-RU" smtClean="0"/>
              <a:t>25.02.2022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CF546-EEBE-4A07-BB2C-F9CCBD3F44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80893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E61AD8-3572-4811-8425-CCE54AFBFB09}" type="datetimeFigureOut">
              <a:rPr lang="ru-RU" smtClean="0"/>
              <a:t>25.02.2022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ACF546-EEBE-4A07-BB2C-F9CCBD3F44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5700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«Дыхание растений»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 класс</a:t>
            </a:r>
          </a:p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рок разработал учитель химии и биологии </a:t>
            </a:r>
          </a:p>
          <a:p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МБОУ Егорлыкской СОШ №1</a:t>
            </a:r>
          </a:p>
          <a:p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Колодина Инна Геннадиевна</a:t>
            </a: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69173"/>
            <a:ext cx="4740558" cy="13554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18774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-27375"/>
            <a:ext cx="4743450" cy="1354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 descr="C:\Users\inna_\Desktop\лучший урок  точка роста\DSC05079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13398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-127772"/>
            <a:ext cx="4743450" cy="1354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 descr="C:\Users\inna_\Desktop\лучший урок  точка роста\DSC05075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055852"/>
            <a:ext cx="3932968" cy="2949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inna_\Desktop\лучший урок  точка роста\DSC0507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052736"/>
            <a:ext cx="3888432" cy="2916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Users\inna_\Desktop\лучший урок  точка роста\DSC05077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3761656"/>
            <a:ext cx="4128458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62844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-195164"/>
            <a:ext cx="4743450" cy="1354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00808"/>
            <a:ext cx="3312368" cy="4517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628800"/>
            <a:ext cx="3394472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366945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Вносим данные в таблицу и анализируем полученные результаты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-127772"/>
            <a:ext cx="4743450" cy="1354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4" name="Picture 2" descr="C:\Users\inna_\Desktop\лучший урок  точка роста\DSC05078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80" b="44313"/>
          <a:stretch/>
        </p:blipFill>
        <p:spPr bwMode="auto">
          <a:xfrm>
            <a:off x="539552" y="2785730"/>
            <a:ext cx="7920880" cy="2919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91111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-127772"/>
            <a:ext cx="4743450" cy="1354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Объект 4" descr="C:\Users\inna_\Desktop\img_user_file_5694c2989efc8_21.jpg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1600200"/>
            <a:ext cx="8640960" cy="45259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814558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Домашнее задание</a:t>
            </a:r>
          </a:p>
          <a:p>
            <a:r>
              <a:rPr lang="ru-RU" dirty="0" smtClean="0"/>
              <a:t>Параграф 17</a:t>
            </a:r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-171400"/>
            <a:ext cx="4743450" cy="1354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909215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Цель урока</a:t>
            </a:r>
            <a:r>
              <a:rPr lang="ru-RU" dirty="0" smtClean="0"/>
              <a:t>:</a:t>
            </a:r>
          </a:p>
          <a:p>
            <a:r>
              <a:rPr lang="ru-RU" dirty="0" smtClean="0"/>
              <a:t> изучить процесс дыхания у растений, установить, как происходит газообмен в растениях; </a:t>
            </a:r>
          </a:p>
          <a:p>
            <a:r>
              <a:rPr lang="ru-RU" dirty="0" smtClean="0"/>
              <a:t>продолжить формирование знаний о дыхании организмов как составной части обмена веществ</a:t>
            </a:r>
          </a:p>
          <a:p>
            <a:r>
              <a:rPr lang="ru-RU" dirty="0" smtClean="0"/>
              <a:t>ставить биологические эксперименты по изучению процессов жизнедеятельности организмов и объяснять их результаты; </a:t>
            </a:r>
          </a:p>
          <a:p>
            <a:r>
              <a:rPr lang="ru-RU" dirty="0" smtClean="0"/>
              <a:t>научить учащихся применять знания о дыхании растений при их выращивании и хранении урожая.</a:t>
            </a: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69173"/>
            <a:ext cx="4740558" cy="13554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0654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FontTx/>
              <a:buNone/>
              <a:defRPr/>
            </a:pPr>
            <a:r>
              <a:rPr lang="ru-RU" b="1" dirty="0">
                <a:solidFill>
                  <a:srgbClr val="FF0000"/>
                </a:solidFill>
              </a:rPr>
              <a:t>Задачи: 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ru-RU" dirty="0"/>
              <a:t>установление взаимосвязи между процессами фотосинтеза и дыхания через наблюдение и опыт;  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ru-RU" dirty="0"/>
              <a:t>установление зависимости практически всех живых организмов от содержания   кислорода в атмосфере Земли через эксперимент;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ru-RU" dirty="0"/>
              <a:t>формирование бережного отношения школьников к зеленым растениям – </a:t>
            </a:r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69173"/>
            <a:ext cx="4740558" cy="13554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094869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«Воздух- это пастбище жизни»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                                 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Гиппократ</a:t>
            </a:r>
          </a:p>
          <a:p>
            <a:pPr marL="0" indent="0">
              <a:buNone/>
            </a:pPr>
            <a:endParaRPr lang="ru-RU" dirty="0" smtClean="0">
              <a:latin typeface="Monotype Corsiva" panose="03010101010201010101" pitchFamily="66" charset="0"/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« Я </a:t>
            </a: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дышу, а значит, я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живу»</a:t>
            </a:r>
          </a:p>
          <a:p>
            <a:pPr marL="0" indent="0">
              <a:buNone/>
            </a:pP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Times New Roman" panose="02020603050405020304" pitchFamily="18" charset="0"/>
              </a:rPr>
              <a:t>Высоцкий В.С.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0"/>
            <a:ext cx="4737100" cy="135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54142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Опыт Пристли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69173"/>
            <a:ext cx="4740558" cy="13554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 descr="Опыт Пристли.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348880"/>
            <a:ext cx="7272808" cy="43204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4620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Схема процесса дыхания </a:t>
            </a: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Сложные органические вещества + кислород = углекислый газ + вода +</a:t>
            </a: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Е(энергия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  <a:p>
            <a:pPr marL="0" indent="0">
              <a:buNone/>
            </a:pP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Дыхание- процесс получения энергии, необходимой для жизнедеятельности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0"/>
            <a:ext cx="4740558" cy="13554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015195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50967027"/>
              </p:ext>
            </p:extLst>
          </p:nvPr>
        </p:nvGraphicFramePr>
        <p:xfrm>
          <a:off x="607021" y="2348880"/>
          <a:ext cx="7853410" cy="388843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70518"/>
                <a:gridCol w="3141036"/>
                <a:gridCol w="3141856"/>
              </a:tblGrid>
              <a:tr h="1944216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Кислород</a:t>
                      </a:r>
                      <a:endParaRPr lang="ru-RU" sz="1100" dirty="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Немного тяжелее воздуха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Поддерживает горение и дыхание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44216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Углекислый</a:t>
                      </a:r>
                      <a:endParaRPr lang="ru-RU" sz="1100">
                        <a:effectLst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газ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Значительно тяжелее воздуха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Не поддерживает горение и дыхание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-99392"/>
            <a:ext cx="4743450" cy="1354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899642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-127772"/>
            <a:ext cx="4743450" cy="1354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 descr="C:\Users\inna_\Desktop\лучший урок  точка роста\DSC0508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6288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87919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-27375"/>
            <a:ext cx="4743450" cy="1354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 descr="C:\Users\inna_\Desktop\лучший урок  точка роста\DSC05080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546662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195</Words>
  <Application>Microsoft Office PowerPoint</Application>
  <PresentationFormat>Экран (4:3)</PresentationFormat>
  <Paragraphs>36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«Дыхание растений»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«Дыхание растений»</dc:title>
  <dc:creator>Инна Колодина</dc:creator>
  <cp:lastModifiedBy>Инна Колодина</cp:lastModifiedBy>
  <cp:revision>11</cp:revision>
  <dcterms:created xsi:type="dcterms:W3CDTF">2022-02-25T09:37:09Z</dcterms:created>
  <dcterms:modified xsi:type="dcterms:W3CDTF">2022-02-25T17:32:55Z</dcterms:modified>
</cp:coreProperties>
</file>