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  <p:sldId id="27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142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3620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6268" y="40411"/>
            <a:ext cx="92702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Великой Отечественной войны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бладатели знака ГТО I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1628800"/>
            <a:ext cx="59224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Покрышкин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лётчик – истребитель.</a:t>
            </a:r>
          </a:p>
          <a:p>
            <a:pPr algn="ctr"/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Трижды герой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Союза.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4" t="26955" r="10734" b="4311"/>
          <a:stretch/>
        </p:blipFill>
        <p:spPr bwMode="auto">
          <a:xfrm>
            <a:off x="310753" y="1147718"/>
            <a:ext cx="3064259" cy="417371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6" descr="https://ds04.infourok.ru/uploads/ex/0fdb/00182bba-8cfe3830/hello_html_1588aa6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08" y="109434"/>
            <a:ext cx="1151952" cy="14005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0331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30832" y="40411"/>
            <a:ext cx="9396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Великой Отечественной войны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бладатели знака ГТО I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1628800"/>
            <a:ext cx="59224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Гастелло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советский военный лётчик.</a:t>
            </a:r>
          </a:p>
          <a:p>
            <a:pPr algn="ctr"/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Совершил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подвиг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день войны.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2" t="35011" r="40468" b="24597"/>
          <a:stretch/>
        </p:blipFill>
        <p:spPr bwMode="auto">
          <a:xfrm>
            <a:off x="323528" y="1049179"/>
            <a:ext cx="3168352" cy="446805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6" descr="https://ds04.infourok.ru/uploads/ex/0fdb/00182bba-8cfe3830/hello_html_1588aa6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08" y="109434"/>
            <a:ext cx="1151952" cy="14005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578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35478" y="0"/>
            <a:ext cx="9396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Великой Отечественной войны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бладатели знака ГТО I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41867" y="1318610"/>
            <a:ext cx="56166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Пчелинцев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знаменитый снайпер.</a:t>
            </a:r>
          </a:p>
          <a:p>
            <a:pPr algn="ctr"/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152 убитых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немца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154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выстрелах</a:t>
            </a:r>
          </a:p>
          <a:p>
            <a:pPr marL="457200" indent="-457200" algn="ctr">
              <a:buFontTx/>
              <a:buChar char="-"/>
            </a:pP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Союза.</a:t>
            </a:r>
          </a:p>
        </p:txBody>
      </p:sp>
      <p:pic>
        <p:nvPicPr>
          <p:cNvPr id="6" name="Рисунок 5" descr="http://soviet-aces-1936-53.ru/snipers/abc/p/pchelin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6107"/>
            <a:ext cx="2736304" cy="392443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9" name="Picture 6" descr="https://ds04.infourok.ru/uploads/ex/0fdb/00182bba-8cfe3830/hello_html_1588aa6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08" y="109434"/>
            <a:ext cx="1151952" cy="14005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6147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Анастасия\Downloads\знаки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1412776"/>
            <a:ext cx="917041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27212" y="161364"/>
            <a:ext cx="7813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знаки ГТО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1120387"/>
            <a:ext cx="25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37789" y="1133869"/>
            <a:ext cx="279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00192" y="1129150"/>
            <a:ext cx="2555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бронзовый</a:t>
            </a:r>
          </a:p>
        </p:txBody>
      </p:sp>
    </p:spTree>
    <p:extLst>
      <p:ext uri="{BB962C8B-B14F-4D97-AF65-F5344CB8AC3E}">
        <p14:creationId xmlns:p14="http://schemas.microsoft.com/office/powerpoint/2010/main" val="8777412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золотых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9" t="16034" r="7243"/>
          <a:stretch/>
        </p:blipFill>
        <p:spPr>
          <a:xfrm>
            <a:off x="151795" y="2236040"/>
            <a:ext cx="2938591" cy="441213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TextBox 12"/>
          <p:cNvSpPr txBox="1"/>
          <p:nvPr/>
        </p:nvSpPr>
        <p:spPr>
          <a:xfrm>
            <a:off x="122388" y="1410468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Семён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 3 г класса</a:t>
            </a:r>
          </a:p>
        </p:txBody>
      </p:sp>
      <p:pic>
        <p:nvPicPr>
          <p:cNvPr id="14338" name="Picture 2" descr="C:\Users\Анастасия\Downloads\20201109_1849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7"/>
          <a:stretch/>
        </p:blipFill>
        <p:spPr bwMode="auto">
          <a:xfrm rot="5400000">
            <a:off x="2374921" y="3054279"/>
            <a:ext cx="4419482" cy="28629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994203" y="1420809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Соковец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3 г класса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4" t="6815" r="5641" b="20912"/>
          <a:stretch/>
        </p:blipFill>
        <p:spPr>
          <a:xfrm>
            <a:off x="6274713" y="2241466"/>
            <a:ext cx="2610430" cy="442789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TextBox 15"/>
          <p:cNvSpPr txBox="1"/>
          <p:nvPr/>
        </p:nvSpPr>
        <p:spPr>
          <a:xfrm>
            <a:off x="6016125" y="1405043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Андреева Виктория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4 б класса</a:t>
            </a:r>
          </a:p>
        </p:txBody>
      </p:sp>
    </p:spTree>
    <p:extLst>
      <p:ext uri="{BB962C8B-B14F-4D97-AF65-F5344CB8AC3E}">
        <p14:creationId xmlns:p14="http://schemas.microsoft.com/office/powerpoint/2010/main" val="749667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золотых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326" y="1410468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Дущенкова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Варвара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4 б класса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04561" y="1405043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Дарья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4 б класса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4953" y="1405043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Сохарев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Егор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 7 г класса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7" t="17638" r="20023" b="14017"/>
          <a:stretch/>
        </p:blipFill>
        <p:spPr>
          <a:xfrm>
            <a:off x="141983" y="2251806"/>
            <a:ext cx="3121191" cy="423849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2" t="12727" r="10563"/>
          <a:stretch/>
        </p:blipFill>
        <p:spPr>
          <a:xfrm>
            <a:off x="3263174" y="2257667"/>
            <a:ext cx="2752951" cy="41810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43" y="2257667"/>
            <a:ext cx="3135757" cy="41810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668718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серебряных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326" y="1410468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Соковец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3 г класса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04561" y="1405043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Кудряшова Кира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8 а класса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4953" y="1405043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Созинова Екатерина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8 а класса</a:t>
            </a:r>
          </a:p>
        </p:txBody>
      </p:sp>
      <p:pic>
        <p:nvPicPr>
          <p:cNvPr id="15362" name="Picture 2" descr="C:\Users\Анастасия\Downloads\20201109_1849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58280" y="2790496"/>
            <a:ext cx="4186102" cy="313957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2"/>
          <a:stretch/>
        </p:blipFill>
        <p:spPr>
          <a:xfrm>
            <a:off x="3131620" y="2296715"/>
            <a:ext cx="3101227" cy="40012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230" y="2319226"/>
            <a:ext cx="3033158" cy="41341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7222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серебряных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0326" y="1258068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Якименко Илья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 8 в класса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09964" y="1353318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Стоянова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Мэдэлина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11 а класса</a:t>
            </a:r>
          </a:p>
        </p:txBody>
      </p:sp>
      <p:pic>
        <p:nvPicPr>
          <p:cNvPr id="10" name="Picture 2" descr="C:\Users\Анастасия\Downloads\IMG-20201209-WA0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9" y="2165264"/>
            <a:ext cx="3519552" cy="469273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настасия\Desktop\IMG-20201210-WA0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6" t="12863"/>
          <a:stretch/>
        </p:blipFill>
        <p:spPr bwMode="auto">
          <a:xfrm>
            <a:off x="4891922" y="2184315"/>
            <a:ext cx="3421890" cy="46736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6736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бронзовых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438841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Исламова Ангелина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8 б класса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95664" y="1420325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Родькина Анастасия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9 б класса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279710"/>
            <a:ext cx="3009087" cy="449802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7" r="8629"/>
          <a:stretch/>
        </p:blipFill>
        <p:spPr>
          <a:xfrm>
            <a:off x="6093997" y="2257546"/>
            <a:ext cx="3102391" cy="451031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6001708" y="1406756"/>
            <a:ext cx="3203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Барташевич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ученица 9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</p:txBody>
      </p:sp>
      <p:pic>
        <p:nvPicPr>
          <p:cNvPr id="1026" name="Picture 2" descr="C:\Users\Анастасия\Desktop\IMG-20201205-WA0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70" y="2311795"/>
            <a:ext cx="3190516" cy="42540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8281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Обладатели бронзовых значков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2019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34211" y="1210419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Вероника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10 б класса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81" y="2174410"/>
            <a:ext cx="3243585" cy="468359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4924527" y="1239203"/>
            <a:ext cx="30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Медведев Кирилл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ченик 11 б класса</a:t>
            </a:r>
          </a:p>
        </p:txBody>
      </p:sp>
      <p:pic>
        <p:nvPicPr>
          <p:cNvPr id="16387" name="Picture 3" descr="C:\Users\Анастасия\Downloads\IMG-20201208-WA00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927" y="2165450"/>
            <a:ext cx="3519413" cy="46925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645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s://arenaled.ru/images/2020/05/05/55f6b0d618a7c2_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9" r="11635"/>
          <a:stretch/>
        </p:blipFill>
        <p:spPr bwMode="auto">
          <a:xfrm>
            <a:off x="-108520" y="0"/>
            <a:ext cx="93549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7943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s://arenaled.ru/images/2020/05/05/55f6b0d618a7c2_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9" r="11635"/>
          <a:stretch/>
        </p:blipFill>
        <p:spPr bwMode="auto">
          <a:xfrm>
            <a:off x="4065" y="0"/>
            <a:ext cx="9242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1500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настасия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013" b="21667"/>
          <a:stretch/>
        </p:blipFill>
        <p:spPr bwMode="auto">
          <a:xfrm>
            <a:off x="-26318" y="0"/>
            <a:ext cx="9210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www.kirov.spb.ru/sc/392/images/stupeni%20g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7" y="133350"/>
            <a:ext cx="8712968" cy="653472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771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013" b="21667"/>
          <a:stretch/>
        </p:blipFill>
        <p:spPr bwMode="auto">
          <a:xfrm>
            <a:off x="-26318" y="0"/>
            <a:ext cx="9210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Анастасия\Desktop\gto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27" y="0"/>
            <a:ext cx="66369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00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013" b="21667"/>
          <a:stretch/>
        </p:blipFill>
        <p:spPr bwMode="auto">
          <a:xfrm>
            <a:off x="-26318" y="0"/>
            <a:ext cx="9210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http://www.svg.ru/upload/iblock/929/D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21" y="1484784"/>
            <a:ext cx="8832980" cy="49685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1983" y="0"/>
            <a:ext cx="8964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тестирования ГТО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спорта «Молодость»</a:t>
            </a:r>
          </a:p>
        </p:txBody>
      </p:sp>
    </p:spTree>
    <p:extLst>
      <p:ext uri="{BB962C8B-B14F-4D97-AF65-F5344CB8AC3E}">
        <p14:creationId xmlns:p14="http://schemas.microsoft.com/office/powerpoint/2010/main" val="3221071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s://arenaled.ru/images/2020/05/05/55f6b0d618a7c2_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9" r="11635"/>
          <a:stretch/>
        </p:blipFill>
        <p:spPr bwMode="auto">
          <a:xfrm>
            <a:off x="4065" y="0"/>
            <a:ext cx="9242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418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s03.infourok.ru/uploads/ex/0991/00014210-f7951e7c/img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845" b="16691"/>
          <a:stretch/>
        </p:blipFill>
        <p:spPr bwMode="auto">
          <a:xfrm>
            <a:off x="0" y="188640"/>
            <a:ext cx="4676417" cy="36004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04.infourok.ru/uploads/ex/06a9/000634b0-a44ba32d/img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7200" r="32956" b="21363"/>
          <a:stretch/>
        </p:blipFill>
        <p:spPr bwMode="auto">
          <a:xfrm>
            <a:off x="4314792" y="1988840"/>
            <a:ext cx="4881596" cy="35406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0269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www.legendapress.ru/wp-content/uploads/2019/05/%D0%BA%D0%BE%D0%BC%D1%81%D0%BE%D0%BC%D0%BE%D0%BB-1024x77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7"/>
          <a:stretch/>
        </p:blipFill>
        <p:spPr bwMode="auto">
          <a:xfrm>
            <a:off x="1271414" y="857977"/>
            <a:ext cx="6604992" cy="459295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9425" y="4374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мунистический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юз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одёжи</a:t>
            </a:r>
          </a:p>
        </p:txBody>
      </p:sp>
    </p:spTree>
    <p:extLst>
      <p:ext uri="{BB962C8B-B14F-4D97-AF65-F5344CB8AC3E}">
        <p14:creationId xmlns:p14="http://schemas.microsoft.com/office/powerpoint/2010/main" val="18192518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5" t="24836" r="21037" b="42498"/>
          <a:stretch/>
        </p:blipFill>
        <p:spPr bwMode="auto">
          <a:xfrm>
            <a:off x="243564" y="631838"/>
            <a:ext cx="8656871" cy="442591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2454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58901"/>
            <a:ext cx="83529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комплекс ГТО I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испытание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практических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теоретических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pbs.twimg.com/media/ES0dCxBWAAAsOi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8" r="11209" b="14109"/>
          <a:stretch/>
        </p:blipFill>
        <p:spPr bwMode="auto">
          <a:xfrm>
            <a:off x="179512" y="2924944"/>
            <a:ext cx="2736304" cy="208530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dmp.ivanovoobl.ru/wp-content/uploads/sites/19/2017/12/26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8" t="13463" r="15456" b="15975"/>
          <a:stretch/>
        </p:blipFill>
        <p:spPr bwMode="auto">
          <a:xfrm>
            <a:off x="3063897" y="2951421"/>
            <a:ext cx="2792156" cy="215935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ds03.infourok.ru/uploads/ex/026e/00046f3d-84773500/9/img1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8" t="5075" b="11221"/>
          <a:stretch/>
        </p:blipFill>
        <p:spPr bwMode="auto">
          <a:xfrm>
            <a:off x="5858085" y="980728"/>
            <a:ext cx="3260509" cy="43924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0271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9425" y="4374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обладатель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знака ГТО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ступени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20706" r="27273" b="41186"/>
          <a:stretch/>
        </p:blipFill>
        <p:spPr bwMode="auto">
          <a:xfrm>
            <a:off x="1013217" y="1130094"/>
            <a:ext cx="7005343" cy="422205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8073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gto45.ru/wp-content/uploads/2018/05/%D0%A1%D0%BB%D0%B0%D0%B9%D0%B4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9" t="23181" r="2640" b="8671"/>
          <a:stretch/>
        </p:blipFill>
        <p:spPr bwMode="auto">
          <a:xfrm>
            <a:off x="923073" y="294928"/>
            <a:ext cx="7297854" cy="50405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8092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астасия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0"/>
            <a:ext cx="9248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6268" y="40411"/>
            <a:ext cx="9396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Великой Отечественной войны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бладатели знака ГТО I</a:t>
            </a:r>
            <a:r>
              <a:rPr lang="en-US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ступени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4" t="40714" r="38312" b="12394"/>
          <a:stretch/>
        </p:blipFill>
        <p:spPr bwMode="auto">
          <a:xfrm>
            <a:off x="594793" y="1117629"/>
            <a:ext cx="3257127" cy="4255587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23185" y="1628800"/>
            <a:ext cx="462527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Кожедуб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один из лучших лётчиков советского времени.</a:t>
            </a:r>
          </a:p>
          <a:p>
            <a:pPr algn="ctr"/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Трижды герой Советского Союза.</a:t>
            </a:r>
          </a:p>
        </p:txBody>
      </p:sp>
      <p:pic>
        <p:nvPicPr>
          <p:cNvPr id="12294" name="Picture 6" descr="https://ds04.infourok.ru/uploads/ex/0fdb/00182bba-8cfe3830/hello_html_1588aa6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08" y="109434"/>
            <a:ext cx="1151952" cy="140050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913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275</Words>
  <Application>Microsoft Office PowerPoint</Application>
  <PresentationFormat>Экран (4:3)</PresentationFormat>
  <Paragraphs>86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Анастасия</cp:lastModifiedBy>
  <cp:revision>21</cp:revision>
  <dcterms:created xsi:type="dcterms:W3CDTF">2020-12-09T05:13:09Z</dcterms:created>
  <dcterms:modified xsi:type="dcterms:W3CDTF">2020-12-10T07:24:49Z</dcterms:modified>
</cp:coreProperties>
</file>