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ppt" ContentType="application/vnd.ms-powerpoint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4" r:id="rId3"/>
    <p:sldId id="265" r:id="rId4"/>
    <p:sldId id="266" r:id="rId5"/>
    <p:sldId id="267" r:id="rId6"/>
    <p:sldId id="268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F865F-CF0A-448F-932E-9FAD575DC7D7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5887871-6A5F-4074-9560-769B62C5BD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F865F-CF0A-448F-932E-9FAD575DC7D7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7871-6A5F-4074-9560-769B62C5BD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F865F-CF0A-448F-932E-9FAD575DC7D7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7871-6A5F-4074-9560-769B62C5BD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F865F-CF0A-448F-932E-9FAD575DC7D7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5887871-6A5F-4074-9560-769B62C5BD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F865F-CF0A-448F-932E-9FAD575DC7D7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7871-6A5F-4074-9560-769B62C5BD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F865F-CF0A-448F-932E-9FAD575DC7D7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7871-6A5F-4074-9560-769B62C5BD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F865F-CF0A-448F-932E-9FAD575DC7D7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5887871-6A5F-4074-9560-769B62C5BD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F865F-CF0A-448F-932E-9FAD575DC7D7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7871-6A5F-4074-9560-769B62C5BD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F865F-CF0A-448F-932E-9FAD575DC7D7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7871-6A5F-4074-9560-769B62C5BD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F865F-CF0A-448F-932E-9FAD575DC7D7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7871-6A5F-4074-9560-769B62C5BD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F865F-CF0A-448F-932E-9FAD575DC7D7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7871-6A5F-4074-9560-769B62C5BD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02F865F-CF0A-448F-932E-9FAD575DC7D7}" type="datetimeFigureOut">
              <a:rPr lang="ru-RU" smtClean="0"/>
              <a:pPr/>
              <a:t>18.11.2024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5887871-6A5F-4074-9560-769B62C5BD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3.jpeg"/><Relationship Id="rId7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image" Target="../media/image5.jpeg"/><Relationship Id="rId4" Type="http://schemas.openxmlformats.org/officeDocument/2006/relationships/slide" Target="slide3.xml"/><Relationship Id="rId9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package" Target="../embeddings/Microsoft_PowerPoint_Presentation1.pptx"/><Relationship Id="rId3" Type="http://schemas.openxmlformats.org/officeDocument/2006/relationships/slide" Target="slide2.xml"/><Relationship Id="rId7" Type="http://schemas.openxmlformats.org/officeDocument/2006/relationships/slide" Target="slide5.xml"/><Relationship Id="rId12" Type="http://schemas.openxmlformats.org/officeDocument/2006/relationships/oleObject" Target="../embeddings/oleObject1.bin"/><Relationship Id="rId17" Type="http://schemas.openxmlformats.org/officeDocument/2006/relationships/image" Target="../media/image7.e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Microsoft_PowerPoint_97-2003_Presentation1.ppt"/><Relationship Id="rId1" Type="http://schemas.openxmlformats.org/officeDocument/2006/relationships/vmlDrawing" Target="../drawings/vmlDrawing1.vml"/><Relationship Id="rId6" Type="http://schemas.openxmlformats.org/officeDocument/2006/relationships/slide" Target="slide4.xml"/><Relationship Id="rId11" Type="http://schemas.openxmlformats.org/officeDocument/2006/relationships/image" Target="../media/image5.jpeg"/><Relationship Id="rId5" Type="http://schemas.openxmlformats.org/officeDocument/2006/relationships/slide" Target="slide3.xml"/><Relationship Id="rId15" Type="http://schemas.openxmlformats.org/officeDocument/2006/relationships/oleObject" Target="../embeddings/oleObject2.bin"/><Relationship Id="rId10" Type="http://schemas.openxmlformats.org/officeDocument/2006/relationships/slide" Target="slide7.xml"/><Relationship Id="rId4" Type="http://schemas.openxmlformats.org/officeDocument/2006/relationships/image" Target="../media/image3.jpeg"/><Relationship Id="rId9" Type="http://schemas.openxmlformats.org/officeDocument/2006/relationships/slide" Target="slide6.xml"/><Relationship Id="rId1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oleObject" Target="../embeddings/Microsoft_PowerPoint_97-2003_Presentation2.ppt"/><Relationship Id="rId3" Type="http://schemas.openxmlformats.org/officeDocument/2006/relationships/slide" Target="slide2.xml"/><Relationship Id="rId7" Type="http://schemas.openxmlformats.org/officeDocument/2006/relationships/slide" Target="slide5.xml"/><Relationship Id="rId12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slide" Target="slide4.xml"/><Relationship Id="rId11" Type="http://schemas.openxmlformats.org/officeDocument/2006/relationships/image" Target="../media/image5.jpeg"/><Relationship Id="rId5" Type="http://schemas.openxmlformats.org/officeDocument/2006/relationships/slide" Target="slide3.xml"/><Relationship Id="rId10" Type="http://schemas.openxmlformats.org/officeDocument/2006/relationships/slide" Target="slide7.xml"/><Relationship Id="rId4" Type="http://schemas.openxmlformats.org/officeDocument/2006/relationships/image" Target="../media/image3.jpeg"/><Relationship Id="rId9" Type="http://schemas.openxmlformats.org/officeDocument/2006/relationships/slide" Target="slide6.xml"/><Relationship Id="rId1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package" Target="../embeddings/Microsoft_PowerPoint_Presentation2.pptx"/><Relationship Id="rId3" Type="http://schemas.openxmlformats.org/officeDocument/2006/relationships/slide" Target="slide2.xml"/><Relationship Id="rId7" Type="http://schemas.openxmlformats.org/officeDocument/2006/relationships/slide" Target="slide5.xml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slide" Target="slide4.xml"/><Relationship Id="rId11" Type="http://schemas.openxmlformats.org/officeDocument/2006/relationships/image" Target="../media/image5.jpeg"/><Relationship Id="rId5" Type="http://schemas.openxmlformats.org/officeDocument/2006/relationships/slide" Target="slide3.xml"/><Relationship Id="rId10" Type="http://schemas.openxmlformats.org/officeDocument/2006/relationships/slide" Target="slide7.xml"/><Relationship Id="rId4" Type="http://schemas.openxmlformats.org/officeDocument/2006/relationships/image" Target="../media/image3.jpeg"/><Relationship Id="rId9" Type="http://schemas.openxmlformats.org/officeDocument/2006/relationships/slide" Target="slide6.xml"/><Relationship Id="rId1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" Target="slide2.xml"/><Relationship Id="rId7" Type="http://schemas.openxmlformats.org/officeDocument/2006/relationships/image" Target="../media/image4.jpeg"/><Relationship Id="rId2" Type="http://schemas.openxmlformats.org/officeDocument/2006/relationships/hyperlink" Target="https://yandex.ru/video/preview/8774578275212377553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5.xml"/><Relationship Id="rId10" Type="http://schemas.openxmlformats.org/officeDocument/2006/relationships/image" Target="../media/image5.jpeg"/><Relationship Id="rId4" Type="http://schemas.openxmlformats.org/officeDocument/2006/relationships/image" Target="../media/image3.jpeg"/><Relationship Id="rId9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image" Target="../media/image10.wmf"/><Relationship Id="rId3" Type="http://schemas.openxmlformats.org/officeDocument/2006/relationships/slide" Target="slide6.xml"/><Relationship Id="rId7" Type="http://schemas.openxmlformats.org/officeDocument/2006/relationships/slide" Target="slide4.xml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11" Type="http://schemas.openxmlformats.org/officeDocument/2006/relationships/image" Target="../media/image5.jpeg"/><Relationship Id="rId5" Type="http://schemas.openxmlformats.org/officeDocument/2006/relationships/image" Target="../media/image3.jpeg"/><Relationship Id="rId10" Type="http://schemas.openxmlformats.org/officeDocument/2006/relationships/slide" Target="slide7.xml"/><Relationship Id="rId4" Type="http://schemas.openxmlformats.org/officeDocument/2006/relationships/slide" Target="slide2.xml"/><Relationship Id="rId9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oleObject" Target="../embeddings/Microsoft_PowerPoint_97-2003_Presentation3.ppt"/><Relationship Id="rId3" Type="http://schemas.openxmlformats.org/officeDocument/2006/relationships/slide" Target="slide2.xml"/><Relationship Id="rId7" Type="http://schemas.openxmlformats.org/officeDocument/2006/relationships/slide" Target="slide5.xml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slide" Target="slide4.xml"/><Relationship Id="rId11" Type="http://schemas.openxmlformats.org/officeDocument/2006/relationships/image" Target="../media/image5.jpeg"/><Relationship Id="rId5" Type="http://schemas.openxmlformats.org/officeDocument/2006/relationships/slide" Target="slide3.xml"/><Relationship Id="rId10" Type="http://schemas.openxmlformats.org/officeDocument/2006/relationships/slide" Target="slide7.xml"/><Relationship Id="rId4" Type="http://schemas.openxmlformats.org/officeDocument/2006/relationships/image" Target="../media/image3.jpeg"/><Relationship Id="rId9" Type="http://schemas.openxmlformats.org/officeDocument/2006/relationships/slide" Target="slide6.xml"/><Relationship Id="rId1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75856" y="548680"/>
            <a:ext cx="55274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 Black" pitchFamily="34" charset="0"/>
              </a:rPr>
              <a:t>День родного языка</a:t>
            </a:r>
          </a:p>
          <a:p>
            <a:r>
              <a:rPr lang="ru-RU" sz="3600" b="1" dirty="0" smtClean="0">
                <a:latin typeface="Arial Black" pitchFamily="34" charset="0"/>
              </a:rPr>
              <a:t>21 февраля</a:t>
            </a:r>
            <a:endParaRPr lang="ru-RU" sz="3600" b="1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2060848"/>
            <a:ext cx="4968552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467544" y="1124744"/>
            <a:ext cx="1800200" cy="12241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467544" y="2780928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Конкурсы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467544" y="4725144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А  знаете ли Вы?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Интересные факты.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2699792" y="4725144"/>
            <a:ext cx="1800200" cy="12241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hlinkClick r:id="rId8" action="ppaction://hlinksldjump"/>
          </p:cNvPr>
          <p:cNvSpPr/>
          <p:nvPr/>
        </p:nvSpPr>
        <p:spPr>
          <a:xfrm>
            <a:off x="4932040" y="4725144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Arial Black" pitchFamily="34" charset="0"/>
              </a:rPr>
              <a:t>Мультфильм </a:t>
            </a:r>
          </a:p>
          <a:p>
            <a:pPr algn="ctr"/>
            <a:r>
              <a:rPr lang="ru-RU" sz="1600" dirty="0" smtClean="0">
                <a:latin typeface="Arial Black" pitchFamily="34" charset="0"/>
              </a:rPr>
              <a:t>«Я люблю русский язык!»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11" name="Прямоугольник 10">
            <a:hlinkClick r:id="rId9" action="ppaction://hlinksldjump"/>
          </p:cNvPr>
          <p:cNvSpPr/>
          <p:nvPr/>
        </p:nvSpPr>
        <p:spPr>
          <a:xfrm>
            <a:off x="7020272" y="4725144"/>
            <a:ext cx="1800200" cy="122413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Тест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75856" y="548680"/>
            <a:ext cx="55274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 Black" pitchFamily="34" charset="0"/>
              </a:rPr>
              <a:t>День родного языка</a:t>
            </a:r>
          </a:p>
          <a:p>
            <a:r>
              <a:rPr lang="ru-RU" sz="3600" b="1" dirty="0" smtClean="0">
                <a:latin typeface="Arial Black" pitchFamily="34" charset="0"/>
              </a:rPr>
              <a:t>21 февраля</a:t>
            </a:r>
            <a:endParaRPr lang="ru-RU" sz="3600" b="1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2060848"/>
            <a:ext cx="4968552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467544" y="1124744"/>
            <a:ext cx="1800200" cy="1224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467544" y="2780928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Конкурсы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6" action="ppaction://hlinksldjump"/>
          </p:cNvPr>
          <p:cNvSpPr/>
          <p:nvPr/>
        </p:nvSpPr>
        <p:spPr>
          <a:xfrm>
            <a:off x="467544" y="4725144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А  знаете ли Вы?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Интересные факты.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>
            <a:hlinkClick r:id="rId7" action="ppaction://hlinksldjump"/>
          </p:cNvPr>
          <p:cNvSpPr/>
          <p:nvPr/>
        </p:nvSpPr>
        <p:spPr>
          <a:xfrm>
            <a:off x="2699792" y="4725144"/>
            <a:ext cx="1800200" cy="12241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hlinkClick r:id="rId9" action="ppaction://hlinksldjump"/>
          </p:cNvPr>
          <p:cNvSpPr/>
          <p:nvPr/>
        </p:nvSpPr>
        <p:spPr>
          <a:xfrm>
            <a:off x="4932040" y="4725144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Arial Black" pitchFamily="34" charset="0"/>
              </a:rPr>
              <a:t>Мультфильм </a:t>
            </a:r>
          </a:p>
          <a:p>
            <a:pPr algn="ctr"/>
            <a:r>
              <a:rPr lang="ru-RU" sz="1600" dirty="0" smtClean="0">
                <a:latin typeface="Arial Black" pitchFamily="34" charset="0"/>
              </a:rPr>
              <a:t>«Я люблю русский язык!»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11" name="Прямоугольник 10">
            <a:hlinkClick r:id="rId10" action="ppaction://hlinksldjump"/>
          </p:cNvPr>
          <p:cNvSpPr/>
          <p:nvPr/>
        </p:nvSpPr>
        <p:spPr>
          <a:xfrm>
            <a:off x="7020272" y="4725144"/>
            <a:ext cx="1800200" cy="122413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Тест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graphicFrame>
        <p:nvGraphicFramePr>
          <p:cNvPr id="1027" name="Object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108182" y="2276872"/>
          <a:ext cx="1831757" cy="1373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Презентация" r:id="rId13" imgW="4570610" imgH="3427576" progId="PowerPoint.Show.12">
                  <p:embed/>
                </p:oleObj>
              </mc:Choice>
              <mc:Fallback>
                <p:oleObj name="Презентация" r:id="rId13" imgW="4570610" imgH="3427576" progId="PowerPoint.Show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08182" y="2276872"/>
                        <a:ext cx="1831757" cy="13736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491880" y="2348880"/>
          <a:ext cx="2294434" cy="12903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Презентация" r:id="rId16" imgW="6094506" imgH="3427576" progId="PowerPoint.Show.8">
                  <p:embed/>
                </p:oleObj>
              </mc:Choice>
              <mc:Fallback>
                <p:oleObj name="Презентация" r:id="rId16" imgW="6094506" imgH="3427576" progId="PowerPoint.Show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2348880"/>
                        <a:ext cx="2294434" cy="12903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75856" y="548680"/>
            <a:ext cx="55274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 Black" pitchFamily="34" charset="0"/>
              </a:rPr>
              <a:t>День родного языка</a:t>
            </a:r>
          </a:p>
          <a:p>
            <a:r>
              <a:rPr lang="ru-RU" sz="3600" b="1" dirty="0" smtClean="0">
                <a:latin typeface="Arial Black" pitchFamily="34" charset="0"/>
              </a:rPr>
              <a:t>21 февраля</a:t>
            </a:r>
            <a:endParaRPr lang="ru-RU" sz="3600" b="1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2060848"/>
            <a:ext cx="4968552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467544" y="1124744"/>
            <a:ext cx="1800200" cy="1224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467544" y="2780928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Конкурсы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6" action="ppaction://hlinksldjump"/>
          </p:cNvPr>
          <p:cNvSpPr/>
          <p:nvPr/>
        </p:nvSpPr>
        <p:spPr>
          <a:xfrm>
            <a:off x="467544" y="4725144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А  знаете ли Вы?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Интересные факты.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>
            <a:hlinkClick r:id="rId7" action="ppaction://hlinksldjump"/>
          </p:cNvPr>
          <p:cNvSpPr/>
          <p:nvPr/>
        </p:nvSpPr>
        <p:spPr>
          <a:xfrm>
            <a:off x="2699792" y="4725144"/>
            <a:ext cx="1800200" cy="12241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hlinkClick r:id="rId9" action="ppaction://hlinksldjump"/>
          </p:cNvPr>
          <p:cNvSpPr/>
          <p:nvPr/>
        </p:nvSpPr>
        <p:spPr>
          <a:xfrm>
            <a:off x="4932040" y="4725144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Arial Black" pitchFamily="34" charset="0"/>
              </a:rPr>
              <a:t>Мультфильм </a:t>
            </a:r>
          </a:p>
          <a:p>
            <a:pPr algn="ctr"/>
            <a:r>
              <a:rPr lang="ru-RU" sz="1600" dirty="0" smtClean="0">
                <a:latin typeface="Arial Black" pitchFamily="34" charset="0"/>
              </a:rPr>
              <a:t>«Я люблю русский язык!»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11" name="Прямоугольник 10">
            <a:hlinkClick r:id="rId10" action="ppaction://hlinksldjump"/>
          </p:cNvPr>
          <p:cNvSpPr/>
          <p:nvPr/>
        </p:nvSpPr>
        <p:spPr>
          <a:xfrm>
            <a:off x="7020272" y="4725144"/>
            <a:ext cx="1800200" cy="122413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Тест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graphicFrame>
        <p:nvGraphicFramePr>
          <p:cNvPr id="2050" name="Object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491880" y="2204864"/>
          <a:ext cx="2028277" cy="1521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Презентация" r:id="rId13" imgW="4570610" imgH="3427576" progId="PowerPoint.Show.8">
                  <p:embed/>
                </p:oleObj>
              </mc:Choice>
              <mc:Fallback>
                <p:oleObj name="Презентация" r:id="rId13" imgW="4570610" imgH="3427576" progId="PowerPoint.Show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2204864"/>
                        <a:ext cx="2028277" cy="15210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75856" y="548680"/>
            <a:ext cx="55274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 Black" pitchFamily="34" charset="0"/>
              </a:rPr>
              <a:t>День родного языка</a:t>
            </a:r>
          </a:p>
          <a:p>
            <a:r>
              <a:rPr lang="ru-RU" sz="3600" b="1" dirty="0" smtClean="0">
                <a:latin typeface="Arial Black" pitchFamily="34" charset="0"/>
              </a:rPr>
              <a:t>21 февраля</a:t>
            </a:r>
            <a:endParaRPr lang="ru-RU" sz="3600" b="1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2060848"/>
            <a:ext cx="4968552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467544" y="1124744"/>
            <a:ext cx="1800200" cy="1224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467544" y="2780928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Конкурсы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6" action="ppaction://hlinksldjump"/>
          </p:cNvPr>
          <p:cNvSpPr/>
          <p:nvPr/>
        </p:nvSpPr>
        <p:spPr>
          <a:xfrm>
            <a:off x="467544" y="4725144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А  знаете ли Вы?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Интересные факты.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>
            <a:hlinkClick r:id="rId7" action="ppaction://hlinksldjump"/>
          </p:cNvPr>
          <p:cNvSpPr/>
          <p:nvPr/>
        </p:nvSpPr>
        <p:spPr>
          <a:xfrm>
            <a:off x="2699792" y="4725144"/>
            <a:ext cx="1800200" cy="12241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hlinkClick r:id="rId9" action="ppaction://hlinksldjump"/>
          </p:cNvPr>
          <p:cNvSpPr/>
          <p:nvPr/>
        </p:nvSpPr>
        <p:spPr>
          <a:xfrm>
            <a:off x="4932040" y="4725144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Arial Black" pitchFamily="34" charset="0"/>
              </a:rPr>
              <a:t>Мультфильм </a:t>
            </a:r>
          </a:p>
          <a:p>
            <a:pPr algn="ctr"/>
            <a:r>
              <a:rPr lang="ru-RU" sz="1600" dirty="0" smtClean="0">
                <a:latin typeface="Arial Black" pitchFamily="34" charset="0"/>
              </a:rPr>
              <a:t>«Я люблю русский язык!»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11" name="Прямоугольник 10">
            <a:hlinkClick r:id="rId10" action="ppaction://hlinksldjump"/>
          </p:cNvPr>
          <p:cNvSpPr/>
          <p:nvPr/>
        </p:nvSpPr>
        <p:spPr>
          <a:xfrm>
            <a:off x="7020272" y="4725144"/>
            <a:ext cx="1800200" cy="122413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Тест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graphicFrame>
        <p:nvGraphicFramePr>
          <p:cNvPr id="3074" name="Object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635896" y="2276872"/>
          <a:ext cx="1863254" cy="1397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Презентация" r:id="rId13" imgW="4570610" imgH="3427576" progId="PowerPoint.Show.12">
                  <p:embed/>
                </p:oleObj>
              </mc:Choice>
              <mc:Fallback>
                <p:oleObj name="Презентация" r:id="rId13" imgW="4570610" imgH="3427576" progId="PowerPoint.Show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2276872"/>
                        <a:ext cx="1863254" cy="13972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75856" y="548680"/>
            <a:ext cx="55274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 Black" pitchFamily="34" charset="0"/>
              </a:rPr>
              <a:t>День родного языка</a:t>
            </a:r>
          </a:p>
          <a:p>
            <a:r>
              <a:rPr lang="ru-RU" sz="3600" b="1" dirty="0" smtClean="0">
                <a:latin typeface="Arial Black" pitchFamily="34" charset="0"/>
              </a:rPr>
              <a:t>21 февраля</a:t>
            </a:r>
            <a:endParaRPr lang="ru-RU" sz="3600" b="1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2060848"/>
            <a:ext cx="4968552" cy="18722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hlinkClick r:id="rId2"/>
              </a:rPr>
              <a:t>Г</a:t>
            </a:r>
            <a:r>
              <a:rPr lang="ru-RU" b="1" dirty="0" smtClean="0">
                <a:solidFill>
                  <a:schemeClr val="tx1"/>
                </a:solidFill>
                <a:hlinkClick r:id="rId2"/>
              </a:rPr>
              <a:t>имн русскому языку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 (</a:t>
            </a:r>
            <a:r>
              <a:rPr lang="ru-RU" b="1" dirty="0" smtClean="0">
                <a:solidFill>
                  <a:schemeClr val="tx1"/>
                </a:solidFill>
              </a:rPr>
              <a:t>Премьера гимна русскому языку. И. </a:t>
            </a:r>
            <a:r>
              <a:rPr lang="ru-RU" b="1" smtClean="0">
                <a:solidFill>
                  <a:schemeClr val="tx1"/>
                </a:solidFill>
              </a:rPr>
              <a:t>Резник</a:t>
            </a:r>
            <a:r>
              <a:rPr lang="ru-RU" b="1" smtClean="0">
                <a:solidFill>
                  <a:schemeClr val="tx1"/>
                </a:solidFill>
              </a:rPr>
              <a:t>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467544" y="1124744"/>
            <a:ext cx="1800200" cy="1224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467544" y="2780928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Конкурсы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6" action="ppaction://hlinksldjump"/>
          </p:cNvPr>
          <p:cNvSpPr/>
          <p:nvPr/>
        </p:nvSpPr>
        <p:spPr>
          <a:xfrm>
            <a:off x="467544" y="4725144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А  знаете ли Вы?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Интересные факты.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99792" y="4725144"/>
            <a:ext cx="1800200" cy="12241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hlinkClick r:id="rId8" action="ppaction://hlinksldjump"/>
          </p:cNvPr>
          <p:cNvSpPr/>
          <p:nvPr/>
        </p:nvSpPr>
        <p:spPr>
          <a:xfrm>
            <a:off x="4932040" y="4725144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Arial Black" pitchFamily="34" charset="0"/>
              </a:rPr>
              <a:t>Мультфильм </a:t>
            </a:r>
          </a:p>
          <a:p>
            <a:pPr algn="ctr"/>
            <a:r>
              <a:rPr lang="ru-RU" sz="1600" dirty="0" smtClean="0">
                <a:latin typeface="Arial Black" pitchFamily="34" charset="0"/>
              </a:rPr>
              <a:t>«Я люблю русский язык!»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11" name="Прямоугольник 10">
            <a:hlinkClick r:id="rId9" action="ppaction://hlinksldjump"/>
          </p:cNvPr>
          <p:cNvSpPr/>
          <p:nvPr/>
        </p:nvSpPr>
        <p:spPr>
          <a:xfrm>
            <a:off x="7020272" y="4725144"/>
            <a:ext cx="1800200" cy="122413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Тест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75856" y="548680"/>
            <a:ext cx="55274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 Black" pitchFamily="34" charset="0"/>
              </a:rPr>
              <a:t>День родного языка</a:t>
            </a:r>
          </a:p>
          <a:p>
            <a:r>
              <a:rPr lang="ru-RU" sz="3600" b="1" dirty="0" smtClean="0">
                <a:latin typeface="Arial Black" pitchFamily="34" charset="0"/>
              </a:rPr>
              <a:t>21 февраля</a:t>
            </a:r>
            <a:endParaRPr lang="ru-RU" sz="3600" b="1" dirty="0">
              <a:latin typeface="Arial Black" pitchFamily="34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3275856" y="1988840"/>
            <a:ext cx="4968552" cy="18722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467544" y="1124744"/>
            <a:ext cx="1800200" cy="12241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6" action="ppaction://hlinksldjump"/>
          </p:cNvPr>
          <p:cNvSpPr/>
          <p:nvPr/>
        </p:nvSpPr>
        <p:spPr>
          <a:xfrm>
            <a:off x="467544" y="2780928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Конкурсы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7" action="ppaction://hlinksldjump"/>
          </p:cNvPr>
          <p:cNvSpPr/>
          <p:nvPr/>
        </p:nvSpPr>
        <p:spPr>
          <a:xfrm>
            <a:off x="467544" y="4725144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А  знаете ли Вы?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Интересные факты.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>
            <a:hlinkClick r:id="rId8" action="ppaction://hlinksldjump"/>
          </p:cNvPr>
          <p:cNvSpPr/>
          <p:nvPr/>
        </p:nvSpPr>
        <p:spPr>
          <a:xfrm>
            <a:off x="2699792" y="4725144"/>
            <a:ext cx="1800200" cy="12241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>
            <a:off x="4932040" y="4725144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Arial Black" pitchFamily="34" charset="0"/>
              </a:rPr>
              <a:t>Мультфильм </a:t>
            </a:r>
          </a:p>
          <a:p>
            <a:pPr algn="ctr"/>
            <a:r>
              <a:rPr lang="ru-RU" sz="1600" dirty="0" smtClean="0">
                <a:latin typeface="Arial Black" pitchFamily="34" charset="0"/>
              </a:rPr>
              <a:t>«Я люблю русский язык!»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11" name="Прямоугольник 10">
            <a:hlinkClick r:id="rId10" action="ppaction://hlinksldjump"/>
          </p:cNvPr>
          <p:cNvSpPr/>
          <p:nvPr/>
        </p:nvSpPr>
        <p:spPr>
          <a:xfrm>
            <a:off x="7020272" y="4725144"/>
            <a:ext cx="1800200" cy="122413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Тест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graphicFrame>
        <p:nvGraphicFramePr>
          <p:cNvPr id="17411" name="Object 3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64918"/>
              </p:ext>
            </p:extLst>
          </p:nvPr>
        </p:nvGraphicFramePr>
        <p:xfrm>
          <a:off x="4283968" y="2348880"/>
          <a:ext cx="2832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name="Объект упаковщика для оболочки" showAsIcon="1" r:id="rId12" imgW="2832840" imgH="648000" progId="Package">
                  <p:embed/>
                </p:oleObj>
              </mc:Choice>
              <mc:Fallback>
                <p:oleObj name="Объект упаковщика для оболочки" showAsIcon="1" r:id="rId12" imgW="2832840" imgH="648000" progId="Package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3968" y="2348880"/>
                        <a:ext cx="28321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75856" y="548680"/>
            <a:ext cx="55274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 Black" pitchFamily="34" charset="0"/>
              </a:rPr>
              <a:t>День родного языка</a:t>
            </a:r>
          </a:p>
          <a:p>
            <a:r>
              <a:rPr lang="ru-RU" sz="3600" b="1" dirty="0" smtClean="0">
                <a:latin typeface="Arial Black" pitchFamily="34" charset="0"/>
              </a:rPr>
              <a:t>21 февраля</a:t>
            </a:r>
            <a:endParaRPr lang="ru-RU" sz="3600" b="1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2060848"/>
            <a:ext cx="4968552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467544" y="1124744"/>
            <a:ext cx="1800200" cy="1224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467544" y="2780928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Конкурсы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6" action="ppaction://hlinksldjump"/>
          </p:cNvPr>
          <p:cNvSpPr/>
          <p:nvPr/>
        </p:nvSpPr>
        <p:spPr>
          <a:xfrm>
            <a:off x="467544" y="4725144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А  знаете ли Вы?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Интересные факты.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>
            <a:hlinkClick r:id="rId7" action="ppaction://hlinksldjump"/>
          </p:cNvPr>
          <p:cNvSpPr/>
          <p:nvPr/>
        </p:nvSpPr>
        <p:spPr>
          <a:xfrm>
            <a:off x="2699792" y="4725144"/>
            <a:ext cx="1800200" cy="12241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hlinkClick r:id="rId9" action="ppaction://hlinksldjump"/>
          </p:cNvPr>
          <p:cNvSpPr/>
          <p:nvPr/>
        </p:nvSpPr>
        <p:spPr>
          <a:xfrm>
            <a:off x="4932040" y="4725144"/>
            <a:ext cx="180020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Arial Black" pitchFamily="34" charset="0"/>
              </a:rPr>
              <a:t>Мультфильм </a:t>
            </a:r>
          </a:p>
          <a:p>
            <a:pPr algn="ctr"/>
            <a:r>
              <a:rPr lang="ru-RU" sz="1600" dirty="0" smtClean="0">
                <a:latin typeface="Arial Black" pitchFamily="34" charset="0"/>
              </a:rPr>
              <a:t>«Я люблю русский язык!»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11" name="Прямоугольник 10">
            <a:hlinkClick r:id="rId10" action="ppaction://hlinksldjump"/>
          </p:cNvPr>
          <p:cNvSpPr/>
          <p:nvPr/>
        </p:nvSpPr>
        <p:spPr>
          <a:xfrm>
            <a:off x="7020272" y="4725144"/>
            <a:ext cx="1800200" cy="122413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Тест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graphicFrame>
        <p:nvGraphicFramePr>
          <p:cNvPr id="4098" name="Object 2">
            <a:hlinkClick r:id="" action="ppaction://ole?verb=2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422845"/>
              </p:ext>
            </p:extLst>
          </p:nvPr>
        </p:nvGraphicFramePr>
        <p:xfrm>
          <a:off x="3616325" y="2119313"/>
          <a:ext cx="2274888" cy="170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Презентация" r:id="rId13" imgW="4569445" imgH="3426611" progId="PowerPoint.Show.8">
                  <p:embed/>
                </p:oleObj>
              </mc:Choice>
              <mc:Fallback>
                <p:oleObj name="Презентация" r:id="rId13" imgW="4569445" imgH="3426611" progId="PowerPoint.Show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6325" y="2119313"/>
                        <a:ext cx="2274888" cy="170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73</TotalTime>
  <Words>168</Words>
  <Application>Microsoft Office PowerPoint</Application>
  <PresentationFormat>Экран (4:3)</PresentationFormat>
  <Paragraphs>58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Трек</vt:lpstr>
      <vt:lpstr>Презентация</vt:lpstr>
      <vt:lpstr>Объект упаковщика для оболочки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Kochetkov</dc:creator>
  <cp:lastModifiedBy>Dave</cp:lastModifiedBy>
  <cp:revision>7</cp:revision>
  <dcterms:created xsi:type="dcterms:W3CDTF">2021-02-16T23:39:06Z</dcterms:created>
  <dcterms:modified xsi:type="dcterms:W3CDTF">2024-11-18T20:36:13Z</dcterms:modified>
</cp:coreProperties>
</file>