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77" r:id="rId4"/>
    <p:sldId id="269" r:id="rId5"/>
    <p:sldId id="270" r:id="rId6"/>
    <p:sldId id="272" r:id="rId7"/>
    <p:sldId id="262" r:id="rId8"/>
    <p:sldId id="273" r:id="rId9"/>
    <p:sldId id="274" r:id="rId10"/>
    <p:sldId id="275" r:id="rId11"/>
    <p:sldId id="276" r:id="rId12"/>
    <p:sldId id="27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88009" y="608526"/>
            <a:ext cx="8001000" cy="2971801"/>
          </a:xfrm>
        </p:spPr>
        <p:txBody>
          <a:bodyPr/>
          <a:lstStyle/>
          <a:p>
            <a:pPr algn="ctr"/>
            <a:r>
              <a:rPr lang="ru-RU" dirty="0" smtClean="0"/>
              <a:t>Викторина «парад планет»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10314346" cy="1947333"/>
          </a:xfrm>
        </p:spPr>
        <p:txBody>
          <a:bodyPr>
            <a:normAutofit/>
          </a:bodyPr>
          <a:lstStyle/>
          <a:p>
            <a:r>
              <a:rPr lang="ru-RU" sz="2400" b="1" cap="all" spc="50" dirty="0" smtClean="0">
                <a:solidFill>
                  <a:srgbClr val="FFFFFF"/>
                </a:solidFill>
                <a:latin typeface="Arial Narrow"/>
                <a:ea typeface="+mj-ea"/>
                <a:cs typeface="+mj-cs"/>
              </a:rPr>
              <a:t>ЦЕЛЬ</a:t>
            </a:r>
            <a:r>
              <a:rPr lang="ru-RU" sz="2400" b="1" cap="all" spc="50" dirty="0">
                <a:solidFill>
                  <a:srgbClr val="FFFFFF"/>
                </a:solidFill>
                <a:latin typeface="Arial Narrow"/>
                <a:ea typeface="+mj-ea"/>
                <a:cs typeface="+mj-cs"/>
              </a:rPr>
              <a:t>: </a:t>
            </a:r>
            <a:r>
              <a:rPr lang="ru-RU" sz="2400" b="1" cap="all" spc="50" dirty="0" smtClean="0">
                <a:solidFill>
                  <a:srgbClr val="FFFFFF"/>
                </a:solidFill>
                <a:latin typeface="Arial Narrow"/>
                <a:ea typeface="+mj-ea"/>
                <a:cs typeface="+mj-cs"/>
              </a:rPr>
              <a:t>Дать представления о планетах Солнечной системы.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2006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b="21270"/>
          <a:stretch/>
        </p:blipFill>
        <p:spPr>
          <a:xfrm>
            <a:off x="8981094" y="905989"/>
            <a:ext cx="1669733" cy="12705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b="18987"/>
          <a:stretch/>
        </p:blipFill>
        <p:spPr>
          <a:xfrm>
            <a:off x="4906852" y="4224270"/>
            <a:ext cx="1996225" cy="16484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/>
          <a:srcRect b="10989"/>
          <a:stretch/>
        </p:blipFill>
        <p:spPr>
          <a:xfrm>
            <a:off x="875763" y="656823"/>
            <a:ext cx="2240924" cy="20863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/>
          <a:srcRect b="10843"/>
          <a:stretch/>
        </p:blipFill>
        <p:spPr>
          <a:xfrm>
            <a:off x="8306873" y="3876541"/>
            <a:ext cx="3284113" cy="19060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9397" y="3876541"/>
            <a:ext cx="3271233" cy="203486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75786" y="1326525"/>
            <a:ext cx="3928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далекой крохотной планеты,</a:t>
            </a:r>
          </a:p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 статуса «Большой» планеты.</a:t>
            </a:r>
          </a:p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обидевшись она,</a:t>
            </a:r>
          </a:p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телескопы не </a:t>
            </a:r>
            <a:r>
              <a:rPr lang="ru-RU" sz="2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видна.</a:t>
            </a:r>
            <a:endParaRPr lang="ru-RU" sz="2000" dirty="0">
              <a:solidFill>
                <a:prstClr val="whit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1159095" y="3001740"/>
            <a:ext cx="1519711" cy="346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емля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43848" y="5953900"/>
            <a:ext cx="1322231" cy="2919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еркурий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21273" y="2320342"/>
            <a:ext cx="2086377" cy="422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лутон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0800000" flipH="1" flipV="1">
            <a:off x="9815960" y="5705340"/>
            <a:ext cx="1046294" cy="4572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1457456" y="5705340"/>
            <a:ext cx="1534733" cy="425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атурн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75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b="21270"/>
          <a:stretch/>
        </p:blipFill>
        <p:spPr>
          <a:xfrm>
            <a:off x="8981094" y="905989"/>
            <a:ext cx="1669733" cy="12705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b="18987"/>
          <a:stretch/>
        </p:blipFill>
        <p:spPr>
          <a:xfrm>
            <a:off x="4906852" y="4224270"/>
            <a:ext cx="1996225" cy="16484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/>
          <a:srcRect b="10989"/>
          <a:stretch/>
        </p:blipFill>
        <p:spPr>
          <a:xfrm>
            <a:off x="875763" y="656823"/>
            <a:ext cx="2240924" cy="20863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/>
          <a:srcRect b="10843"/>
          <a:stretch/>
        </p:blipFill>
        <p:spPr>
          <a:xfrm>
            <a:off x="8306873" y="3876541"/>
            <a:ext cx="3284113" cy="19060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9397" y="3876541"/>
            <a:ext cx="3271233" cy="203486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75786" y="1326525"/>
            <a:ext cx="3928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Пышный газовый гигант</a:t>
            </a:r>
          </a:p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Брат Юпитера и франт</a:t>
            </a:r>
          </a:p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Любит он, чтоб рядом были</a:t>
            </a:r>
          </a:p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Кольца изо льда и пыли</a:t>
            </a:r>
            <a:r>
              <a:rPr lang="ru-RU" sz="2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prstClr val="whit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1159095" y="3001740"/>
            <a:ext cx="1519711" cy="346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емля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43848" y="5953900"/>
            <a:ext cx="1322231" cy="2919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еркурий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21273" y="2320342"/>
            <a:ext cx="2086377" cy="422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лутон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0800000" flipH="1" flipV="1">
            <a:off x="9815960" y="5705340"/>
            <a:ext cx="1046294" cy="4572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1457456" y="5705340"/>
            <a:ext cx="1534733" cy="425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атурн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524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213113"/>
            <a:ext cx="12191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69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rhivurokov.ru/kopilka/up/html/2018/06/21/k_5b2c084d6a657/474019_3.jpe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0" b="52310" l="2875" r="40250">
                        <a14:foregroundMark x1="15375" y1="50660" x2="21750" y2="50000"/>
                        <a14:foregroundMark x1="15750" y1="50495" x2="15875" y2="49670"/>
                        <a14:foregroundMark x1="21375" y1="50165" x2="22875" y2="506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5" t="3796" r="60000" b="51585"/>
          <a:stretch/>
        </p:blipFill>
        <p:spPr bwMode="auto">
          <a:xfrm>
            <a:off x="724973" y="762335"/>
            <a:ext cx="2829596" cy="2264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b="10067"/>
          <a:stretch/>
        </p:blipFill>
        <p:spPr>
          <a:xfrm>
            <a:off x="9040969" y="762335"/>
            <a:ext cx="2346422" cy="20710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/>
          <a:srcRect b="10740"/>
          <a:stretch/>
        </p:blipFill>
        <p:spPr>
          <a:xfrm>
            <a:off x="1083704" y="3823060"/>
            <a:ext cx="2112134" cy="20336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/>
          <a:srcRect b="13839"/>
          <a:stretch/>
        </p:blipFill>
        <p:spPr>
          <a:xfrm>
            <a:off x="9597226" y="4050988"/>
            <a:ext cx="1906074" cy="14869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/>
          <a:srcRect l="18750"/>
          <a:stretch/>
        </p:blipFill>
        <p:spPr>
          <a:xfrm>
            <a:off x="5571345" y="3809599"/>
            <a:ext cx="2009105" cy="186627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73209" y="5933448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75797" y="5856759"/>
            <a:ext cx="1687132" cy="347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ептун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25050" y="5707486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арс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205" y="3154340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олнце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370614" y="3043706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питер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84877" y="568121"/>
            <a:ext cx="3078052" cy="327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небе виден желтый круг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лучи, как нити.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Вертится Земля вокруг,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Словно на магните.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Хоть пока я и не стар,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уже ученый –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Знаю, то - не круг, а шар,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Сильно раскаленный.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1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rhivurokov.ru/kopilka/up/html/2018/06/21/k_5b2c084d6a657/474019_3.jpe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0" b="52310" l="2875" r="40250">
                        <a14:foregroundMark x1="15375" y1="50660" x2="21750" y2="50000"/>
                        <a14:foregroundMark x1="15750" y1="50495" x2="15875" y2="49670"/>
                        <a14:foregroundMark x1="21375" y1="50165" x2="22875" y2="506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5" t="3796" r="60000" b="51585"/>
          <a:stretch/>
        </p:blipFill>
        <p:spPr bwMode="auto">
          <a:xfrm>
            <a:off x="724973" y="762335"/>
            <a:ext cx="2829596" cy="2264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b="10067"/>
          <a:stretch/>
        </p:blipFill>
        <p:spPr>
          <a:xfrm>
            <a:off x="9040969" y="762335"/>
            <a:ext cx="2346422" cy="20710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/>
          <a:srcRect b="10740"/>
          <a:stretch/>
        </p:blipFill>
        <p:spPr>
          <a:xfrm>
            <a:off x="1083704" y="3823060"/>
            <a:ext cx="2112134" cy="20336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/>
          <a:srcRect b="13839"/>
          <a:stretch/>
        </p:blipFill>
        <p:spPr>
          <a:xfrm>
            <a:off x="9597226" y="4050988"/>
            <a:ext cx="1906074" cy="14869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/>
          <a:srcRect l="18750"/>
          <a:stretch/>
        </p:blipFill>
        <p:spPr>
          <a:xfrm>
            <a:off x="5571345" y="3809599"/>
            <a:ext cx="2009105" cy="186627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73209" y="5933448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75797" y="5856759"/>
            <a:ext cx="1687132" cy="347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ептун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25050" y="5707486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арс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8605" y="3178935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олнце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370614" y="3043706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питер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34118" y="373483"/>
            <a:ext cx="30780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красная планета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соседству с нами.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зимой и даже летом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Мерзнет надо льдами.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Странно, что ни говори, -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Лед не сверху, а внутри.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9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rhivurokov.ru/kopilka/up/html/2018/06/21/k_5b2c084d6a657/474019_3.jpe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0" b="52310" l="2875" r="40250">
                        <a14:foregroundMark x1="15375" y1="50660" x2="21750" y2="50000"/>
                        <a14:foregroundMark x1="15750" y1="50495" x2="15875" y2="49670"/>
                        <a14:foregroundMark x1="21375" y1="50165" x2="22875" y2="506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5" t="3796" r="60000" b="51585"/>
          <a:stretch/>
        </p:blipFill>
        <p:spPr bwMode="auto">
          <a:xfrm>
            <a:off x="801977" y="727901"/>
            <a:ext cx="2829596" cy="2264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b="10067"/>
          <a:stretch/>
        </p:blipFill>
        <p:spPr>
          <a:xfrm>
            <a:off x="9040969" y="762335"/>
            <a:ext cx="2346422" cy="20710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/>
          <a:srcRect b="10740"/>
          <a:stretch/>
        </p:blipFill>
        <p:spPr>
          <a:xfrm>
            <a:off x="1083704" y="3823060"/>
            <a:ext cx="2112134" cy="20336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/>
          <a:srcRect b="13839"/>
          <a:stretch/>
        </p:blipFill>
        <p:spPr>
          <a:xfrm>
            <a:off x="9597226" y="3998737"/>
            <a:ext cx="1906074" cy="14869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/>
          <a:srcRect l="18750"/>
          <a:stretch/>
        </p:blipFill>
        <p:spPr>
          <a:xfrm>
            <a:off x="5571345" y="3809599"/>
            <a:ext cx="2009105" cy="186627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73209" y="5933448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75797" y="5856759"/>
            <a:ext cx="1687132" cy="347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ептун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25050" y="5707486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арс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8605" y="3178935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олнце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370614" y="3043706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питер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20485" y="901521"/>
            <a:ext cx="33613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небе я свечусь нередко,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Ваша ближняя соседка.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Меркурию сестра,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мне всегда жара.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67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rhivurokov.ru/kopilka/up/html/2018/06/21/k_5b2c084d6a657/474019_3.jpe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0" b="52310" l="2875" r="40250">
                        <a14:foregroundMark x1="15375" y1="50660" x2="21750" y2="50000"/>
                        <a14:foregroundMark x1="15750" y1="50495" x2="15875" y2="49670"/>
                        <a14:foregroundMark x1="21375" y1="50165" x2="22875" y2="506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5" t="3796" r="60000" b="51585"/>
          <a:stretch/>
        </p:blipFill>
        <p:spPr bwMode="auto">
          <a:xfrm>
            <a:off x="724973" y="762335"/>
            <a:ext cx="2829596" cy="2264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b="10067"/>
          <a:stretch/>
        </p:blipFill>
        <p:spPr>
          <a:xfrm>
            <a:off x="9040969" y="762335"/>
            <a:ext cx="2346422" cy="20710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/>
          <a:srcRect b="10740"/>
          <a:stretch/>
        </p:blipFill>
        <p:spPr>
          <a:xfrm>
            <a:off x="1083704" y="3823060"/>
            <a:ext cx="2112134" cy="20336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/>
          <a:srcRect b="13839"/>
          <a:stretch/>
        </p:blipFill>
        <p:spPr>
          <a:xfrm>
            <a:off x="9706108" y="3999271"/>
            <a:ext cx="1906074" cy="14869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/>
          <a:srcRect l="18750"/>
          <a:stretch/>
        </p:blipFill>
        <p:spPr>
          <a:xfrm>
            <a:off x="5571345" y="3809599"/>
            <a:ext cx="2009105" cy="18662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83487" y="1033847"/>
            <a:ext cx="38915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телескоп скорей взгляните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гуляет по орбите.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Там начальник он над всеми,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Больше всех других планет.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нашей солнечной системе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Никого крупнее нет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73209" y="5933448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75797" y="5856759"/>
            <a:ext cx="1687132" cy="347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ептун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25050" y="5707486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арс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8605" y="3178935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олнце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370614" y="3043706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питер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233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rhivurokov.ru/kopilka/up/html/2018/06/21/k_5b2c084d6a657/474019_3.jpe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0" b="52310" l="2875" r="40250">
                        <a14:foregroundMark x1="15375" y1="50660" x2="21750" y2="50000"/>
                        <a14:foregroundMark x1="15750" y1="50495" x2="15875" y2="49670"/>
                        <a14:foregroundMark x1="21375" y1="50165" x2="22875" y2="506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5" t="3796" r="60000" b="51585"/>
          <a:stretch/>
        </p:blipFill>
        <p:spPr bwMode="auto">
          <a:xfrm>
            <a:off x="724973" y="762335"/>
            <a:ext cx="2829596" cy="2264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b="10067"/>
          <a:stretch/>
        </p:blipFill>
        <p:spPr>
          <a:xfrm>
            <a:off x="9040969" y="762335"/>
            <a:ext cx="2346422" cy="20710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/>
          <a:srcRect b="10740"/>
          <a:stretch/>
        </p:blipFill>
        <p:spPr>
          <a:xfrm>
            <a:off x="1083704" y="3823060"/>
            <a:ext cx="2112134" cy="20336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/>
          <a:srcRect b="13839"/>
          <a:stretch/>
        </p:blipFill>
        <p:spPr>
          <a:xfrm>
            <a:off x="9597226" y="4050988"/>
            <a:ext cx="1906074" cy="14869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/>
          <a:srcRect l="18750"/>
          <a:stretch/>
        </p:blipFill>
        <p:spPr>
          <a:xfrm>
            <a:off x="5571345" y="3809599"/>
            <a:ext cx="2009105" cy="186627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73209" y="5933448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75797" y="5856759"/>
            <a:ext cx="1687132" cy="347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ептун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25050" y="5707486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арс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48605" y="3178935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олнце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370614" y="3043706"/>
            <a:ext cx="1687132" cy="2704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питер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24270" y="1030310"/>
            <a:ext cx="4146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планете синей-синей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Дует ветер очень сильный.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Холодно на ней весьма -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Состоит из воды, газа и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льда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45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b="21270"/>
          <a:stretch/>
        </p:blipFill>
        <p:spPr>
          <a:xfrm>
            <a:off x="8981094" y="905988"/>
            <a:ext cx="1676261" cy="12755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b="18987"/>
          <a:stretch/>
        </p:blipFill>
        <p:spPr>
          <a:xfrm>
            <a:off x="4946608" y="4134118"/>
            <a:ext cx="1996225" cy="16484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/>
          <a:srcRect b="10989"/>
          <a:stretch/>
        </p:blipFill>
        <p:spPr>
          <a:xfrm>
            <a:off x="875763" y="656823"/>
            <a:ext cx="2240924" cy="20863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/>
          <a:srcRect b="10843"/>
          <a:stretch/>
        </p:blipFill>
        <p:spPr>
          <a:xfrm>
            <a:off x="8306873" y="3876541"/>
            <a:ext cx="3284113" cy="19060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9397" y="3876541"/>
            <a:ext cx="3271233" cy="203486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75786" y="1326525"/>
            <a:ext cx="3928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планетам младший брат,</a:t>
            </a:r>
          </a:p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размеру маловат.</a:t>
            </a:r>
          </a:p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солнышку всех ближе он,</a:t>
            </a:r>
          </a:p>
          <a:p>
            <a:pPr lvl="0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Потому и раскален. </a:t>
            </a:r>
            <a:endParaRPr lang="ru-RU" sz="2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1159095" y="3001740"/>
            <a:ext cx="1519711" cy="346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емля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43848" y="5953900"/>
            <a:ext cx="1322231" cy="2919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еркурий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21273" y="2320342"/>
            <a:ext cx="2086377" cy="422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лутон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0800000" flipH="1" flipV="1">
            <a:off x="9815960" y="5705340"/>
            <a:ext cx="1046294" cy="4572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1457456" y="5705340"/>
            <a:ext cx="1534733" cy="425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атурн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95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b="21270"/>
          <a:stretch/>
        </p:blipFill>
        <p:spPr>
          <a:xfrm>
            <a:off x="8981094" y="905989"/>
            <a:ext cx="1669733" cy="12705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b="18987"/>
          <a:stretch/>
        </p:blipFill>
        <p:spPr>
          <a:xfrm>
            <a:off x="4906852" y="4224270"/>
            <a:ext cx="1996225" cy="16484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/>
          <a:srcRect b="10989"/>
          <a:stretch/>
        </p:blipFill>
        <p:spPr>
          <a:xfrm>
            <a:off x="875763" y="656823"/>
            <a:ext cx="2240924" cy="20863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/>
          <a:srcRect b="10843"/>
          <a:stretch/>
        </p:blipFill>
        <p:spPr>
          <a:xfrm>
            <a:off x="8306873" y="3876541"/>
            <a:ext cx="3284113" cy="19060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9397" y="3876541"/>
            <a:ext cx="3271233" cy="203486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10800000" flipV="1">
            <a:off x="1159095" y="3001740"/>
            <a:ext cx="1519711" cy="346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емля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43848" y="5953900"/>
            <a:ext cx="1322231" cy="2919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еркурий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21273" y="2320342"/>
            <a:ext cx="2086377" cy="422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лутон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0800000" flipH="1" flipV="1">
            <a:off x="9815960" y="5705340"/>
            <a:ext cx="1046294" cy="4572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1457456" y="5705340"/>
            <a:ext cx="1534733" cy="425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атурн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14500" y="941095"/>
            <a:ext cx="3108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 голубая,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Любимая, родная,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твоя, она моя,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называется...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45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21270"/>
          <a:stretch/>
        </p:blipFill>
        <p:spPr>
          <a:xfrm>
            <a:off x="8981094" y="905989"/>
            <a:ext cx="1669733" cy="12705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b="18987"/>
          <a:stretch/>
        </p:blipFill>
        <p:spPr>
          <a:xfrm>
            <a:off x="4906852" y="4224270"/>
            <a:ext cx="1996225" cy="16484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b="10989"/>
          <a:stretch/>
        </p:blipFill>
        <p:spPr>
          <a:xfrm>
            <a:off x="875763" y="656823"/>
            <a:ext cx="2240924" cy="20863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b="10843"/>
          <a:stretch/>
        </p:blipFill>
        <p:spPr>
          <a:xfrm>
            <a:off x="8346062" y="3799267"/>
            <a:ext cx="3284113" cy="19060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397" y="3876541"/>
            <a:ext cx="3271233" cy="203486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75786" y="1326525"/>
            <a:ext cx="3928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планетам младший брат,</a:t>
            </a:r>
          </a:p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размеру маловат.</a:t>
            </a:r>
          </a:p>
          <a:p>
            <a:pPr lvl="0" algn="just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солнышку всех ближе он,</a:t>
            </a:r>
          </a:p>
          <a:p>
            <a:pPr lvl="0"/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Потому и раскален. </a:t>
            </a:r>
            <a:endParaRPr lang="ru-RU" sz="2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1159095" y="3001740"/>
            <a:ext cx="1519711" cy="346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емля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43848" y="5953900"/>
            <a:ext cx="1322231" cy="2919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еркурий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21273" y="2320342"/>
            <a:ext cx="2086377" cy="422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лутон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0800000" flipH="1" flipV="1">
            <a:off x="9815960" y="5705340"/>
            <a:ext cx="1046294" cy="4572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1457456" y="5705340"/>
            <a:ext cx="1534733" cy="425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атурн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18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121</TotalTime>
  <Words>197</Words>
  <Application>Microsoft Office PowerPoint</Application>
  <PresentationFormat>Широкоэкранный</PresentationFormat>
  <Paragraphs>81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 Narrow</vt:lpstr>
      <vt:lpstr>Calibri</vt:lpstr>
      <vt:lpstr>Century Gothic</vt:lpstr>
      <vt:lpstr>Times New Roman</vt:lpstr>
      <vt:lpstr>Wingdings 3</vt:lpstr>
      <vt:lpstr>Сектор</vt:lpstr>
      <vt:lpstr>Викторина «парад планет»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«парад планет»</dc:title>
  <dc:creator>Рустам</dc:creator>
  <cp:lastModifiedBy>Рустам</cp:lastModifiedBy>
  <cp:revision>13</cp:revision>
  <dcterms:created xsi:type="dcterms:W3CDTF">2019-02-26T18:00:40Z</dcterms:created>
  <dcterms:modified xsi:type="dcterms:W3CDTF">2019-02-26T20:02:24Z</dcterms:modified>
</cp:coreProperties>
</file>