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66" r:id="rId4"/>
    <p:sldId id="256" r:id="rId5"/>
    <p:sldId id="267" r:id="rId6"/>
    <p:sldId id="257" r:id="rId7"/>
    <p:sldId id="268" r:id="rId8"/>
    <p:sldId id="258" r:id="rId9"/>
    <p:sldId id="269" r:id="rId10"/>
    <p:sldId id="259" r:id="rId11"/>
    <p:sldId id="270" r:id="rId12"/>
    <p:sldId id="260" r:id="rId13"/>
    <p:sldId id="271" r:id="rId14"/>
    <p:sldId id="261" r:id="rId15"/>
    <p:sldId id="272" r:id="rId16"/>
    <p:sldId id="262" r:id="rId17"/>
    <p:sldId id="273" r:id="rId18"/>
    <p:sldId id="263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9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BC828B-24EA-462F-A3AB-B2851E01EB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7743810-D837-4B23-8AD8-98962696C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A1A5EFA-941E-421D-A9BB-3A6C2A96C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AB3452-177F-45C3-9C5C-5822DB475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83729D-AD31-4F42-A857-BF8F16A2C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67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749EAA-C247-4F76-92B9-466408277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49FDCDD-A88B-42DA-A5B4-E67732A0EC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0D642F-DE19-4E7D-9BAA-317ED26F10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9EC3B0-E9C3-4BAC-B90B-7D63D262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68DCD3-0F4E-4A92-9D28-1582D79AD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125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FF6CBD-F7CA-4E20-A143-0FE1588BD4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C5E54BB-866D-4F49-8D58-2084C93106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17D7AB-D5B1-4E44-A1AB-786F28E7D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121E1E-DF9D-40AC-9866-0D8FECE3A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ED0F6D-3133-445B-A5DA-BAD7EC6AA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72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BF6601-B8CD-4A37-9DA9-3B8E1CAFB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7ECE03-B00B-41B2-9D63-89DCF912A7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8DD104D-5125-410A-B01B-9693727E2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500A80-9C87-4948-831F-EAEB8B028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73AE2C-DC9C-475D-8900-663E26D3C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510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E9A75-853A-406F-99AB-08F920E178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968965C-92D9-4E2B-95B8-D4A6078E7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11EABF-F5D4-44EC-9A41-47A6ECD2F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443B75-8732-496F-B27B-9C6E509CC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902B26-EDDB-45AE-BE8B-BDCE09783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067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AC0FF-0D5D-4BBC-A3AF-1D9B147D9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B6B53B-5C83-46E1-B704-8554395EC8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705C22-C665-4D30-8B10-AB115CB52A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7D5B36-E36B-41BE-9374-E0CF3A62E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6B616D-58E6-4F4D-88CC-29A64E845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8C8C35-F808-4EAD-A435-D6A64A1DB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307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8A536A-CE3D-41C4-8890-8271CF051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9912E8E-109F-450F-BB61-F7AA673F3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5C419B-6C15-49B7-ADF4-5843562739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36ACBD1-ACCA-437D-B3BF-6D86062B4F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6218307-F4C6-42E9-932D-8FA01212CA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2472EED-AF5B-4B10-93EF-A7DBC5D28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0F91C87-BC53-4CF2-8EB2-0C3AA2514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95CCF-0724-429B-8F04-B81039D2D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592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16EF37-2C1D-4CC5-B24E-B3D9E36EC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B24E68B-3EE4-4307-8BDA-9AEA1E3F8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13C15F-6600-4218-B039-B88C5C930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D27A5C6-A8FE-4E89-9458-C5604DFFB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603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05D3E4F-3427-4686-B1A7-B1E48C057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82109A7-2552-4A43-8A36-6FBD3C381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DE9A4A-DF22-4E98-A970-AD3F22047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1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790FDF-6683-4CB5-A255-AE79EF3D1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1E60D3-6BB3-4E16-86B4-2A4FC8FCEC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FD4D8B-3CE5-4BB4-939F-3EF0D8BB7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CD59C23-0D22-4B79-BDAC-1A852F609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1BEF28-9F32-406B-8E0B-FBE9B1EB2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913BDE-4D69-4E0E-A929-A2782100E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56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B93B9-A74E-4F25-8EF1-DB52D33F7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188611E-8577-4854-8609-93C0E983CD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DA33BB-2FB8-461F-821F-06518FB33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0919563-5607-4551-9FB3-917C0139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6214A2-B957-4831-8D1C-7E2682D5E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D8F86B-5095-443F-B654-81B55D190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562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17031-6B99-4F56-94ED-432762088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98C467-0DC7-4EA3-8418-E7E1FDE2F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22EEB1-9C23-46E9-BDD5-AAE059CC0E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59486-E2BB-48C3-8D3A-E4BB7548F404}" type="datetimeFigureOut">
              <a:rPr lang="ru-RU" smtClean="0"/>
              <a:t>23.03.2021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D0570E-7918-4195-8672-127DA7C4F2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EA08C0-1A49-4A47-B881-CA71FFE09F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DBCC3-77B5-4F9F-ADB1-518588C8FA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203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C3949DD-ADFA-4289-A2F1-56BA7D12FB60}"/>
              </a:ext>
            </a:extLst>
          </p:cNvPr>
          <p:cNvSpPr txBox="1"/>
          <p:nvPr/>
        </p:nvSpPr>
        <p:spPr>
          <a:xfrm>
            <a:off x="2054431" y="510639"/>
            <a:ext cx="7885216" cy="2767424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3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 спине иголки</a:t>
            </a: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3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Длинные и колкие.</a:t>
            </a: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en-US" sz="3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свернётся в клубок</a:t>
            </a:r>
            <a:endParaRPr lang="ru-RU" sz="32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US" sz="3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32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Нет ни головы, ни ног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679595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ДУБ">
            <a:extLst>
              <a:ext uri="{FF2B5EF4-FFF2-40B4-BE49-F238E27FC236}">
                <a16:creationId xmlns:a16="http://schemas.microsoft.com/office/drawing/2014/main" id="{67D88B70-1EDF-4E72-B971-4BB87F920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78" y="0"/>
            <a:ext cx="8737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578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D3B0911-2C74-4BA3-9B4E-258DB24DA5D0}"/>
              </a:ext>
            </a:extLst>
          </p:cNvPr>
          <p:cNvSpPr txBox="1"/>
          <p:nvPr/>
        </p:nvSpPr>
        <p:spPr>
          <a:xfrm>
            <a:off x="3048990" y="2408612"/>
            <a:ext cx="6097978" cy="266226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речек и в низинах 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Они всегда растут, 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Их прутья на корзины 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коробы идут.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593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ИВА">
            <a:extLst>
              <a:ext uri="{FF2B5EF4-FFF2-40B4-BE49-F238E27FC236}">
                <a16:creationId xmlns:a16="http://schemas.microsoft.com/office/drawing/2014/main" id="{4B1EABE4-D0B9-407C-B66C-A13D5E708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356" y="383822"/>
            <a:ext cx="8873066" cy="634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218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03A5137-77A6-4767-A1FA-0781DFEAA8AF}"/>
              </a:ext>
            </a:extLst>
          </p:cNvPr>
          <p:cNvSpPr txBox="1"/>
          <p:nvPr/>
        </p:nvSpPr>
        <p:spPr>
          <a:xfrm>
            <a:off x="3048990" y="2831805"/>
            <a:ext cx="6097978" cy="181588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Дерево в лесу растёт.</a:t>
            </a:r>
            <a:b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Цвет зелёный круглый год.</a:t>
            </a:r>
            <a:b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Вместо листика иголка.</a:t>
            </a:r>
            <a:b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Распушила ветки ...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4121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Шаблоны и картинки листьев разных деревьев - Подружки - медиаплатформа  МирТесен">
            <a:extLst>
              <a:ext uri="{FF2B5EF4-FFF2-40B4-BE49-F238E27FC236}">
                <a16:creationId xmlns:a16="http://schemas.microsoft.com/office/drawing/2014/main" id="{F2220206-784D-4408-A636-F930286A3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80533"/>
            <a:ext cx="7676443" cy="522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978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9E44B61-7767-4B24-A19F-2A85CA04615A}"/>
              </a:ext>
            </a:extLst>
          </p:cNvPr>
          <p:cNvSpPr txBox="1"/>
          <p:nvPr/>
        </p:nvSpPr>
        <p:spPr>
          <a:xfrm>
            <a:off x="3048990" y="2831805"/>
            <a:ext cx="6097978" cy="1815882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елью стройной мы родня –</a:t>
            </a:r>
            <a:b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 зелены и колки,</a:t>
            </a:r>
            <a:b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 длиннее у меня</a:t>
            </a:r>
            <a:b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названье, и иголки.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6259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Название деревьев и их листья">
            <a:extLst>
              <a:ext uri="{FF2B5EF4-FFF2-40B4-BE49-F238E27FC236}">
                <a16:creationId xmlns:a16="http://schemas.microsoft.com/office/drawing/2014/main" id="{3CDDCBA3-5D74-47C8-850C-0126C7585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89" y="756356"/>
            <a:ext cx="8252178" cy="5463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0217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03560F-31E5-4991-A1FC-193F2A128F45}"/>
              </a:ext>
            </a:extLst>
          </p:cNvPr>
          <p:cNvSpPr txBox="1"/>
          <p:nvPr/>
        </p:nvSpPr>
        <p:spPr>
          <a:xfrm>
            <a:off x="3048990" y="2479144"/>
            <a:ext cx="6097978" cy="252120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Осенью на ветке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Подрастают детки.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без глаз, без рук, без ножек –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Каждый как зелёный ёжик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012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АПК &quot;Витус&quot; - производство семян трав, медоносов и сидератов">
            <a:extLst>
              <a:ext uri="{FF2B5EF4-FFF2-40B4-BE49-F238E27FC236}">
                <a16:creationId xmlns:a16="http://schemas.microsoft.com/office/drawing/2014/main" id="{A6E8D06C-88C4-4F85-8349-E84B18FF5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267" y="237068"/>
            <a:ext cx="7981243" cy="622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7767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Еж-путешественник завоевал популярность в Instagram | Новости | Известия |  19.04.2018">
            <a:extLst>
              <a:ext uri="{FF2B5EF4-FFF2-40B4-BE49-F238E27FC236}">
                <a16:creationId xmlns:a16="http://schemas.microsoft.com/office/drawing/2014/main" id="{49CFB58F-2ECC-42DD-A978-C45E133BF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733777"/>
            <a:ext cx="8297333" cy="553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54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Еж-путешественник завоевал популярность в Instagram | Новости | Известия |  19.04.2018">
            <a:extLst>
              <a:ext uri="{FF2B5EF4-FFF2-40B4-BE49-F238E27FC236}">
                <a16:creationId xmlns:a16="http://schemas.microsoft.com/office/drawing/2014/main" id="{49CFB58F-2ECC-42DD-A978-C45E133BF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133" y="733777"/>
            <a:ext cx="8297333" cy="553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170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D0CC3F-882B-478E-BE23-434501402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954" y="0"/>
            <a:ext cx="9040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195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1EE17F-6598-406C-9B9B-F103A427ADAC}"/>
              </a:ext>
            </a:extLst>
          </p:cNvPr>
          <p:cNvSpPr txBox="1"/>
          <p:nvPr/>
        </p:nvSpPr>
        <p:spPr>
          <a:xfrm>
            <a:off x="3048990" y="2408612"/>
            <a:ext cx="6097978" cy="266226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Разбежались по лужайке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Беззаботной лёгкой стайкой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Словно девочки-подростки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Белоствольные</a:t>
            </a:r>
            <a:r>
              <a:rPr lang="en-US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287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3D0A5D-0F52-4B6C-AD27-0D93EA5E05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65956" y="1157112"/>
            <a:ext cx="9144000" cy="24449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A188912-A35A-4E74-B603-A532A63988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БЕРЁЗА">
            <a:extLst>
              <a:ext uri="{FF2B5EF4-FFF2-40B4-BE49-F238E27FC236}">
                <a16:creationId xmlns:a16="http://schemas.microsoft.com/office/drawing/2014/main" id="{5B8ECA91-8552-4427-97F5-47959D79B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956" y="1004710"/>
            <a:ext cx="9144000" cy="469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2202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EA43735-49ED-42C4-8BB5-D7CBD01904E6}"/>
              </a:ext>
            </a:extLst>
          </p:cNvPr>
          <p:cNvSpPr txBox="1"/>
          <p:nvPr/>
        </p:nvSpPr>
        <p:spPr>
          <a:xfrm>
            <a:off x="3048990" y="2758708"/>
            <a:ext cx="6097978" cy="1808187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Весною зеленела,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Летом загорела,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Осенью красные бусы одела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516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РЯБИНА">
            <a:extLst>
              <a:ext uri="{FF2B5EF4-FFF2-40B4-BE49-F238E27FC236}">
                <a16:creationId xmlns:a16="http://schemas.microsoft.com/office/drawing/2014/main" id="{A433A308-22D2-49C9-99DD-61E0061931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67" y="-90312"/>
            <a:ext cx="12756444" cy="750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878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D719C21-B516-44D4-B36A-92A417F4AA84}"/>
              </a:ext>
            </a:extLst>
          </p:cNvPr>
          <p:cNvSpPr txBox="1"/>
          <p:nvPr/>
        </p:nvSpPr>
        <p:spPr>
          <a:xfrm>
            <a:off x="3048990" y="3108804"/>
            <a:ext cx="6097978" cy="166712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Что за дерево стоит –</a:t>
            </a:r>
            <a:endParaRPr lang="en-US" sz="28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b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Ветра нет, а лист дрожит?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2660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Осина обыкновенная: как выглядит дерево, листья и плоды - Молочай">
            <a:extLst>
              <a:ext uri="{FF2B5EF4-FFF2-40B4-BE49-F238E27FC236}">
                <a16:creationId xmlns:a16="http://schemas.microsoft.com/office/drawing/2014/main" id="{5DCD995B-133F-4CBC-A4D1-EF498A6227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8" y="0"/>
            <a:ext cx="102503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041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68C5509-C11A-488B-A11C-0B315B70664F}"/>
              </a:ext>
            </a:extLst>
          </p:cNvPr>
          <p:cNvSpPr txBox="1"/>
          <p:nvPr/>
        </p:nvSpPr>
        <p:spPr>
          <a:xfrm>
            <a:off x="3048990" y="2129048"/>
            <a:ext cx="6097978" cy="337528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Он — могучий!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Крона — в тучах.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кроне желуди видны.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не зря к нему приходят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28600" algn="ctr">
              <a:spcBef>
                <a:spcPts val="1125"/>
              </a:spcBef>
              <a:spcAft>
                <a:spcPts val="1125"/>
              </a:spcAft>
            </a:pPr>
            <a:r>
              <a:rPr lang="ru-RU" sz="2800" b="1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Утром ранним кабаны.</a:t>
            </a:r>
            <a:endParaRPr lang="ru-RU" sz="2800" b="1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5580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157</Words>
  <Application>Microsoft Office PowerPoint</Application>
  <PresentationFormat>Широкоэкранный</PresentationFormat>
  <Paragraphs>28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2021-03-20T17:40:32Z</dcterms:created>
  <dcterms:modified xsi:type="dcterms:W3CDTF">2021-03-23T17:17:10Z</dcterms:modified>
</cp:coreProperties>
</file>