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  <p:sldId id="257" r:id="rId3"/>
    <p:sldId id="262" r:id="rId4"/>
    <p:sldId id="264" r:id="rId5"/>
    <p:sldId id="280" r:id="rId6"/>
    <p:sldId id="266" r:id="rId7"/>
    <p:sldId id="267" r:id="rId8"/>
    <p:sldId id="268" r:id="rId9"/>
    <p:sldId id="269" r:id="rId10"/>
    <p:sldId id="270" r:id="rId11"/>
    <p:sldId id="271" r:id="rId12"/>
    <p:sldId id="279" r:id="rId13"/>
    <p:sldId id="278" r:id="rId14"/>
    <p:sldId id="258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46" autoAdjust="0"/>
    <p:restoredTop sz="94660"/>
  </p:normalViewPr>
  <p:slideViewPr>
    <p:cSldViewPr snapToGrid="0">
      <p:cViewPr varScale="1">
        <p:scale>
          <a:sx n="86" d="100"/>
          <a:sy n="86" d="100"/>
        </p:scale>
        <p:origin x="346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6FD3A8-7D19-4245-B328-6FF3B9B63DFB}" type="datetimeFigureOut">
              <a:rPr lang="ru-RU" smtClean="0"/>
              <a:t>26.04.2020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D490A2-F1FE-418F-B82D-2B650D9826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18357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6FD3A8-7D19-4245-B328-6FF3B9B63DFB}" type="datetimeFigureOut">
              <a:rPr lang="ru-RU" smtClean="0"/>
              <a:t>26.04.2020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D490A2-F1FE-418F-B82D-2B650D9826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13655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6FD3A8-7D19-4245-B328-6FF3B9B63DFB}" type="datetimeFigureOut">
              <a:rPr lang="ru-RU" smtClean="0"/>
              <a:t>26.04.2020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D490A2-F1FE-418F-B82D-2B650D9826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8513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6FD3A8-7D19-4245-B328-6FF3B9B63DFB}" type="datetimeFigureOut">
              <a:rPr lang="ru-RU" smtClean="0"/>
              <a:t>26.04.2020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D490A2-F1FE-418F-B82D-2B650D9826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9293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6FD3A8-7D19-4245-B328-6FF3B9B63DFB}" type="datetimeFigureOut">
              <a:rPr lang="ru-RU" smtClean="0"/>
              <a:t>26.04.2020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D490A2-F1FE-418F-B82D-2B650D9826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38241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6FD3A8-7D19-4245-B328-6FF3B9B63DFB}" type="datetimeFigureOut">
              <a:rPr lang="ru-RU" smtClean="0"/>
              <a:t>26.04.2020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D490A2-F1FE-418F-B82D-2B650D9826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33498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6FD3A8-7D19-4245-B328-6FF3B9B63DFB}" type="datetimeFigureOut">
              <a:rPr lang="ru-RU" smtClean="0"/>
              <a:t>26.04.2020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D490A2-F1FE-418F-B82D-2B650D9826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50684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6FD3A8-7D19-4245-B328-6FF3B9B63DFB}" type="datetimeFigureOut">
              <a:rPr lang="ru-RU" smtClean="0"/>
              <a:t>26.04.2020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D490A2-F1FE-418F-B82D-2B650D9826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76791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6FD3A8-7D19-4245-B328-6FF3B9B63DFB}" type="datetimeFigureOut">
              <a:rPr lang="ru-RU" smtClean="0"/>
              <a:t>26.04.2020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D490A2-F1FE-418F-B82D-2B650D9826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69526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6FD3A8-7D19-4245-B328-6FF3B9B63DFB}" type="datetimeFigureOut">
              <a:rPr lang="ru-RU" smtClean="0"/>
              <a:t>26.04.2020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D490A2-F1FE-418F-B82D-2B650D9826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76327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6FD3A8-7D19-4245-B328-6FF3B9B63DFB}" type="datetimeFigureOut">
              <a:rPr lang="ru-RU" smtClean="0"/>
              <a:t>26.04.2020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D490A2-F1FE-418F-B82D-2B650D9826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73882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6FD3A8-7D19-4245-B328-6FF3B9B63DFB}" type="datetimeFigureOut">
              <a:rPr lang="ru-RU" smtClean="0"/>
              <a:t>26.04.2020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D490A2-F1FE-418F-B82D-2B650D9826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18894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2.jpg"/><Relationship Id="rId4" Type="http://schemas.openxmlformats.org/officeDocument/2006/relationships/image" Target="../media/image31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5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34.png"/><Relationship Id="rId11" Type="http://schemas.openxmlformats.org/officeDocument/2006/relationships/image" Target="../media/image12.png"/><Relationship Id="rId5" Type="http://schemas.openxmlformats.org/officeDocument/2006/relationships/image" Target="../media/image33.jpg"/><Relationship Id="rId10" Type="http://schemas.openxmlformats.org/officeDocument/2006/relationships/image" Target="../media/image4.png"/><Relationship Id="rId4" Type="http://schemas.openxmlformats.org/officeDocument/2006/relationships/image" Target="../media/image2.png"/><Relationship Id="rId9" Type="http://schemas.openxmlformats.org/officeDocument/2006/relationships/image" Target="../media/image37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40.jpg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39.jpg"/><Relationship Id="rId5" Type="http://schemas.openxmlformats.org/officeDocument/2006/relationships/image" Target="../media/image38.jpeg"/><Relationship Id="rId4" Type="http://schemas.openxmlformats.org/officeDocument/2006/relationships/image" Target="../media/image2.png"/><Relationship Id="rId9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43.jpg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2.png"/><Relationship Id="rId9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g"/><Relationship Id="rId5" Type="http://schemas.openxmlformats.org/officeDocument/2006/relationships/image" Target="../media/image8.png"/><Relationship Id="rId4" Type="http://schemas.openxmlformats.org/officeDocument/2006/relationships/image" Target="../media/image7.jp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2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1.jpeg"/><Relationship Id="rId5" Type="http://schemas.openxmlformats.org/officeDocument/2006/relationships/image" Target="../media/image10.jp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15.jpg"/><Relationship Id="rId4" Type="http://schemas.openxmlformats.org/officeDocument/2006/relationships/image" Target="../media/image14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21.png"/><Relationship Id="rId4" Type="http://schemas.openxmlformats.org/officeDocument/2006/relationships/image" Target="../media/image20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2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26.jpg"/><Relationship Id="rId4" Type="http://schemas.openxmlformats.org/officeDocument/2006/relationships/image" Target="../media/image25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29.jpg"/><Relationship Id="rId4" Type="http://schemas.openxmlformats.org/officeDocument/2006/relationships/image" Target="../media/image28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5068" y="0"/>
            <a:ext cx="12181865" cy="6858000"/>
            <a:chOff x="5067" y="0"/>
            <a:chExt cx="12181865" cy="6858000"/>
          </a:xfrm>
        </p:grpSpPr>
        <p:pic>
          <p:nvPicPr>
            <p:cNvPr id="3" name="Рисунок 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67" y="0"/>
              <a:ext cx="12181865" cy="6858000"/>
            </a:xfrm>
            <a:prstGeom prst="rect">
              <a:avLst/>
            </a:prstGeom>
          </p:spPr>
        </p:pic>
        <p:pic>
          <p:nvPicPr>
            <p:cNvPr id="2" name="Рисунок 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22193" y="748018"/>
              <a:ext cx="10098157" cy="4142971"/>
            </a:xfrm>
            <a:prstGeom prst="rect">
              <a:avLst/>
            </a:prstGeom>
          </p:spPr>
        </p:pic>
      </p:grpSp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6206" y="2561839"/>
            <a:ext cx="3273430" cy="4365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4392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Группа 12"/>
          <p:cNvGrpSpPr/>
          <p:nvPr/>
        </p:nvGrpSpPr>
        <p:grpSpPr>
          <a:xfrm>
            <a:off x="5068" y="0"/>
            <a:ext cx="12181865" cy="6858000"/>
            <a:chOff x="5068" y="0"/>
            <a:chExt cx="12181865" cy="6858000"/>
          </a:xfrm>
        </p:grpSpPr>
        <p:grpSp>
          <p:nvGrpSpPr>
            <p:cNvPr id="7" name="Группа 6"/>
            <p:cNvGrpSpPr/>
            <p:nvPr/>
          </p:nvGrpSpPr>
          <p:grpSpPr>
            <a:xfrm>
              <a:off x="5068" y="0"/>
              <a:ext cx="12181865" cy="6858000"/>
              <a:chOff x="5067" y="0"/>
              <a:chExt cx="12181865" cy="6858000"/>
            </a:xfrm>
          </p:grpSpPr>
          <p:pic>
            <p:nvPicPr>
              <p:cNvPr id="5" name="Рисунок 4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067" y="0"/>
                <a:ext cx="12181865" cy="6858000"/>
              </a:xfrm>
              <a:prstGeom prst="rect">
                <a:avLst/>
              </a:prstGeom>
            </p:spPr>
          </p:pic>
          <p:pic>
            <p:nvPicPr>
              <p:cNvPr id="2" name="Рисунок 1"/>
              <p:cNvPicPr preferRelativeResize="0">
                <a:picLocks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107213" y="1573466"/>
                <a:ext cx="3132000" cy="2340000"/>
              </a:xfrm>
              <a:prstGeom prst="rect">
                <a:avLst/>
              </a:prstGeom>
              <a:ln>
                <a:solidFill>
                  <a:srgbClr val="FF0000"/>
                </a:solidFill>
              </a:ln>
            </p:spPr>
          </p:pic>
          <p:pic>
            <p:nvPicPr>
              <p:cNvPr id="3" name="Рисунок 2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25550" y="768626"/>
                <a:ext cx="2428896" cy="3495277"/>
              </a:xfrm>
              <a:prstGeom prst="rect">
                <a:avLst/>
              </a:prstGeom>
              <a:ln>
                <a:solidFill>
                  <a:srgbClr val="FF0000"/>
                </a:solidFill>
              </a:ln>
            </p:spPr>
          </p:pic>
          <p:pic>
            <p:nvPicPr>
              <p:cNvPr id="4" name="Рисунок 3"/>
              <p:cNvPicPr preferRelativeResize="0"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820921" y="768626"/>
                <a:ext cx="3132000" cy="2340000"/>
              </a:xfrm>
              <a:prstGeom prst="rect">
                <a:avLst/>
              </a:prstGeom>
              <a:ln>
                <a:solidFill>
                  <a:srgbClr val="FF0000"/>
                </a:solidFill>
              </a:ln>
            </p:spPr>
          </p:pic>
          <p:sp>
            <p:nvSpPr>
              <p:cNvPr id="8" name="Прямоугольник 7"/>
              <p:cNvSpPr/>
              <p:nvPr/>
            </p:nvSpPr>
            <p:spPr>
              <a:xfrm>
                <a:off x="4492378" y="973302"/>
                <a:ext cx="2361672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ru-RU" sz="2800" b="1" dirty="0" smtClean="0">
                    <a:ln w="22225">
                      <a:solidFill>
                        <a:schemeClr val="accent2"/>
                      </a:solidFill>
                      <a:prstDash val="solid"/>
                    </a:ln>
                    <a:solidFill>
                      <a:srgbClr val="FF0000"/>
                    </a:solidFill>
                  </a:rPr>
                  <a:t>СЫНЫ ПОЛКА</a:t>
                </a:r>
                <a:endParaRPr lang="ru-RU" sz="2800" b="1" dirty="0">
                  <a:ln w="22225">
                    <a:solidFill>
                      <a:schemeClr val="accent2"/>
                    </a:solidFill>
                    <a:prstDash val="solid"/>
                  </a:ln>
                  <a:solidFill>
                    <a:srgbClr val="FF0000"/>
                  </a:solidFill>
                </a:endParaRPr>
              </a:p>
            </p:txBody>
          </p:sp>
        </p:grpSp>
        <p:sp>
          <p:nvSpPr>
            <p:cNvPr id="12" name="Прямоугольник 11"/>
            <p:cNvSpPr/>
            <p:nvPr/>
          </p:nvSpPr>
          <p:spPr>
            <a:xfrm>
              <a:off x="905482" y="4333478"/>
              <a:ext cx="9051317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indent="355600" algn="just"/>
              <a:r>
                <a:rPr lang="ru-RU" dirty="0"/>
                <a:t>Дети, в ту суровую пору, становились воинами. Взяв в руки винтовки и гранаты, они воевали на фронте, подносили снаряды, ходили в разведку, ухаживали за ранеными. </a:t>
              </a:r>
            </a:p>
          </p:txBody>
        </p:sp>
      </p:grpSp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6206" y="2561839"/>
            <a:ext cx="3273430" cy="4365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3056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Группа 21"/>
          <p:cNvGrpSpPr/>
          <p:nvPr/>
        </p:nvGrpSpPr>
        <p:grpSpPr>
          <a:xfrm>
            <a:off x="5068" y="-144463"/>
            <a:ext cx="12181865" cy="6983442"/>
            <a:chOff x="28716" y="-144463"/>
            <a:chExt cx="12181865" cy="6983442"/>
          </a:xfrm>
        </p:grpSpPr>
        <p:pic>
          <p:nvPicPr>
            <p:cNvPr id="8" name="Рисунок 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716" y="-19021"/>
              <a:ext cx="12181865" cy="6858000"/>
            </a:xfrm>
            <a:prstGeom prst="rect">
              <a:avLst/>
            </a:prstGeom>
          </p:spPr>
        </p:pic>
        <p:pic>
          <p:nvPicPr>
            <p:cNvPr id="3" name="Рисунок 2"/>
            <p:cNvPicPr preferRelativeResize="0"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4131" r="39394"/>
            <a:stretch/>
          </p:blipFill>
          <p:spPr>
            <a:xfrm>
              <a:off x="1047732" y="1372727"/>
              <a:ext cx="1800000" cy="2160000"/>
            </a:xfrm>
            <a:prstGeom prst="rect">
              <a:avLst/>
            </a:prstGeom>
            <a:ln>
              <a:solidFill>
                <a:srgbClr val="FF0000"/>
              </a:solidFill>
            </a:ln>
          </p:spPr>
        </p:pic>
        <p:sp>
          <p:nvSpPr>
            <p:cNvPr id="6" name="AutoShape 2" descr="Дети-Герои ВОВ&quot;"/>
            <p:cNvSpPr>
              <a:spLocks noChangeAspect="1" noChangeArrowheads="1"/>
            </p:cNvSpPr>
            <p:nvPr/>
          </p:nvSpPr>
          <p:spPr bwMode="auto">
            <a:xfrm>
              <a:off x="160643" y="-144463"/>
              <a:ext cx="304800" cy="3048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4869224" y="988270"/>
              <a:ext cx="2119876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/>
              <a:r>
                <a:rPr lang="ru-RU" sz="2800" b="1" dirty="0" smtClean="0">
                  <a:ln w="22225">
                    <a:solidFill>
                      <a:srgbClr val="ED7D31"/>
                    </a:solidFill>
                    <a:prstDash val="solid"/>
                  </a:ln>
                  <a:solidFill>
                    <a:srgbClr val="FF0000"/>
                  </a:solidFill>
                </a:rPr>
                <a:t>ДЕТИ-ГЕРОИ</a:t>
              </a:r>
              <a:endParaRPr lang="ru-RU" sz="28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0000"/>
                </a:solidFill>
              </a:endParaRPr>
            </a:p>
          </p:txBody>
        </p:sp>
        <p:sp>
          <p:nvSpPr>
            <p:cNvPr id="13" name="Прямоугольник 12"/>
            <p:cNvSpPr/>
            <p:nvPr/>
          </p:nvSpPr>
          <p:spPr>
            <a:xfrm>
              <a:off x="1066110" y="931078"/>
              <a:ext cx="190244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dirty="0"/>
                <a:t>ЛИДА ВАШКЕВИЧ</a:t>
              </a:r>
            </a:p>
          </p:txBody>
        </p:sp>
        <p:pic>
          <p:nvPicPr>
            <p:cNvPr id="14" name="Рисунок 13"/>
            <p:cNvPicPr preferRelativeResize="0"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2945510" y="2003393"/>
              <a:ext cx="1800000" cy="2160000"/>
            </a:xfrm>
            <a:prstGeom prst="rect">
              <a:avLst/>
            </a:prstGeom>
            <a:ln>
              <a:solidFill>
                <a:srgbClr val="FF0000"/>
              </a:solidFill>
            </a:ln>
          </p:spPr>
        </p:pic>
        <p:sp>
          <p:nvSpPr>
            <p:cNvPr id="15" name="Прямоугольник 14"/>
            <p:cNvSpPr/>
            <p:nvPr/>
          </p:nvSpPr>
          <p:spPr>
            <a:xfrm>
              <a:off x="3087835" y="1634061"/>
              <a:ext cx="1686937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dirty="0"/>
                <a:t>ЛЁНЯ ГОЛИКОВ</a:t>
              </a:r>
            </a:p>
          </p:txBody>
        </p:sp>
        <p:pic>
          <p:nvPicPr>
            <p:cNvPr id="16" name="Рисунок 15"/>
            <p:cNvPicPr preferRelativeResize="0">
              <a:picLocks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4869224" y="3042000"/>
              <a:ext cx="2306029" cy="1702707"/>
            </a:xfrm>
            <a:prstGeom prst="rect">
              <a:avLst/>
            </a:prstGeom>
          </p:spPr>
        </p:pic>
        <p:sp>
          <p:nvSpPr>
            <p:cNvPr id="17" name="Прямоугольник 16"/>
            <p:cNvSpPr/>
            <p:nvPr/>
          </p:nvSpPr>
          <p:spPr>
            <a:xfrm>
              <a:off x="5104582" y="2714061"/>
              <a:ext cx="184948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dirty="0"/>
                <a:t>ЗИНА ПОРТНОВА</a:t>
              </a:r>
            </a:p>
          </p:txBody>
        </p:sp>
        <p:pic>
          <p:nvPicPr>
            <p:cNvPr id="18" name="Рисунок 17"/>
            <p:cNvPicPr preferRelativeResize="0"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7313135" y="2003393"/>
              <a:ext cx="1800000" cy="2160000"/>
            </a:xfrm>
            <a:prstGeom prst="rect">
              <a:avLst/>
            </a:prstGeom>
            <a:ln>
              <a:solidFill>
                <a:srgbClr val="FF0000"/>
              </a:solidFill>
            </a:ln>
          </p:spPr>
        </p:pic>
        <p:sp>
          <p:nvSpPr>
            <p:cNvPr id="19" name="Прямоугольник 18"/>
            <p:cNvSpPr/>
            <p:nvPr/>
          </p:nvSpPr>
          <p:spPr>
            <a:xfrm>
              <a:off x="7487097" y="1567665"/>
              <a:ext cx="153125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dirty="0"/>
                <a:t>МАРАТ КАЗЕЙ</a:t>
              </a:r>
            </a:p>
          </p:txBody>
        </p:sp>
        <p:pic>
          <p:nvPicPr>
            <p:cNvPr id="20" name="Рисунок 19"/>
            <p:cNvPicPr preferRelativeResize="0"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9211183" y="1338056"/>
              <a:ext cx="1800000" cy="2160000"/>
            </a:xfrm>
            <a:prstGeom prst="rect">
              <a:avLst/>
            </a:prstGeom>
            <a:ln>
              <a:solidFill>
                <a:srgbClr val="FF0000"/>
              </a:solidFill>
            </a:ln>
          </p:spPr>
        </p:pic>
        <p:sp>
          <p:nvSpPr>
            <p:cNvPr id="21" name="Прямоугольник 20"/>
            <p:cNvSpPr/>
            <p:nvPr/>
          </p:nvSpPr>
          <p:spPr>
            <a:xfrm>
              <a:off x="9481204" y="957183"/>
              <a:ext cx="141359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dirty="0"/>
                <a:t>ВАЛЯ КОТИК</a:t>
              </a:r>
            </a:p>
          </p:txBody>
        </p:sp>
      </p:grpSp>
      <p:pic>
        <p:nvPicPr>
          <p:cNvPr id="9" name="Рисунок 8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6206" y="2561839"/>
            <a:ext cx="3273430" cy="4365736"/>
          </a:xfrm>
          <a:prstGeom prst="rect">
            <a:avLst/>
          </a:prstGeom>
        </p:spPr>
      </p:pic>
      <p:pic>
        <p:nvPicPr>
          <p:cNvPr id="23" name="5 Мариконе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8602124" y="5871613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54311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96571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Группа 12"/>
          <p:cNvGrpSpPr/>
          <p:nvPr/>
        </p:nvGrpSpPr>
        <p:grpSpPr>
          <a:xfrm>
            <a:off x="5068" y="0"/>
            <a:ext cx="12181865" cy="6858000"/>
            <a:chOff x="5068" y="0"/>
            <a:chExt cx="12181865" cy="6858000"/>
          </a:xfrm>
        </p:grpSpPr>
        <p:grpSp>
          <p:nvGrpSpPr>
            <p:cNvPr id="9" name="Группа 8"/>
            <p:cNvGrpSpPr/>
            <p:nvPr/>
          </p:nvGrpSpPr>
          <p:grpSpPr>
            <a:xfrm>
              <a:off x="5068" y="0"/>
              <a:ext cx="12181865" cy="6858000"/>
              <a:chOff x="5067" y="0"/>
              <a:chExt cx="12181865" cy="6858000"/>
            </a:xfrm>
          </p:grpSpPr>
          <p:pic>
            <p:nvPicPr>
              <p:cNvPr id="7" name="Рисунок 6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067" y="0"/>
                <a:ext cx="12181865" cy="6858000"/>
              </a:xfrm>
              <a:prstGeom prst="rect">
                <a:avLst/>
              </a:prstGeom>
            </p:spPr>
          </p:pic>
          <p:grpSp>
            <p:nvGrpSpPr>
              <p:cNvPr id="3" name="Группа 2"/>
              <p:cNvGrpSpPr/>
              <p:nvPr/>
            </p:nvGrpSpPr>
            <p:grpSpPr>
              <a:xfrm>
                <a:off x="1073660" y="782013"/>
                <a:ext cx="9862546" cy="3574520"/>
                <a:chOff x="1073660" y="782013"/>
                <a:chExt cx="9862546" cy="3574520"/>
              </a:xfrm>
            </p:grpSpPr>
            <p:pic>
              <p:nvPicPr>
                <p:cNvPr id="4" name="Рисунок 3"/>
                <p:cNvPicPr preferRelativeResize="0">
                  <a:picLocks noChangeAspect="1"/>
                </p:cNvPicPr>
                <p:nvPr/>
              </p:nvPicPr>
              <p:blipFill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073660" y="1644260"/>
                  <a:ext cx="3240000" cy="2520000"/>
                </a:xfrm>
                <a:prstGeom prst="rect">
                  <a:avLst/>
                </a:prstGeom>
                <a:ln>
                  <a:solidFill>
                    <a:srgbClr val="FF0000"/>
                  </a:solidFill>
                </a:ln>
              </p:spPr>
            </p:pic>
            <p:pic>
              <p:nvPicPr>
                <p:cNvPr id="5" name="Рисунок 4"/>
                <p:cNvPicPr preferRelativeResize="0">
                  <a:picLocks noChangeAspect="1"/>
                </p:cNvPicPr>
                <p:nvPr/>
              </p:nvPicPr>
              <p:blipFill>
                <a:blip r:embed="rId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7696206" y="1301839"/>
                  <a:ext cx="3240000" cy="2520000"/>
                </a:xfrm>
                <a:prstGeom prst="rect">
                  <a:avLst/>
                </a:prstGeom>
                <a:ln>
                  <a:solidFill>
                    <a:srgbClr val="FF0000"/>
                  </a:solidFill>
                </a:ln>
              </p:spPr>
            </p:pic>
            <p:pic>
              <p:nvPicPr>
                <p:cNvPr id="6" name="Рисунок 5"/>
                <p:cNvPicPr>
                  <a:picLocks noChangeAspect="1"/>
                </p:cNvPicPr>
                <p:nvPr/>
              </p:nvPicPr>
              <p:blipFill>
                <a:blip r:embed="rId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645577" y="782013"/>
                  <a:ext cx="2734322" cy="3574520"/>
                </a:xfrm>
                <a:prstGeom prst="rect">
                  <a:avLst/>
                </a:prstGeom>
                <a:ln>
                  <a:solidFill>
                    <a:srgbClr val="FF0000"/>
                  </a:solidFill>
                </a:ln>
              </p:spPr>
            </p:pic>
          </p:grpSp>
        </p:grpSp>
        <p:sp>
          <p:nvSpPr>
            <p:cNvPr id="2" name="Прямоугольник 1"/>
            <p:cNvSpPr/>
            <p:nvPr/>
          </p:nvSpPr>
          <p:spPr>
            <a:xfrm>
              <a:off x="1500129" y="4146035"/>
              <a:ext cx="238706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dirty="0" smtClean="0"/>
                <a:t>Долгий путь к Победе</a:t>
              </a:r>
              <a:endParaRPr lang="ru-RU" dirty="0"/>
            </a:p>
          </p:txBody>
        </p:sp>
        <p:sp>
          <p:nvSpPr>
            <p:cNvPr id="11" name="Прямоугольник 10"/>
            <p:cNvSpPr/>
            <p:nvPr/>
          </p:nvSpPr>
          <p:spPr>
            <a:xfrm>
              <a:off x="4873499" y="4356533"/>
              <a:ext cx="233942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dirty="0" smtClean="0"/>
                <a:t>Флаг над - Рейхстагом</a:t>
              </a:r>
              <a:endParaRPr lang="ru-RU" dirty="0"/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8025335" y="3874334"/>
              <a:ext cx="191853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dirty="0" smtClean="0"/>
                <a:t>Радость - Победы</a:t>
              </a:r>
              <a:endParaRPr lang="ru-RU" dirty="0"/>
            </a:p>
          </p:txBody>
        </p:sp>
      </p:grpSp>
      <p:pic>
        <p:nvPicPr>
          <p:cNvPr id="8" name="Рисунок 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6206" y="2561839"/>
            <a:ext cx="3273430" cy="4365736"/>
          </a:xfrm>
          <a:prstGeom prst="rect">
            <a:avLst/>
          </a:prstGeom>
        </p:spPr>
      </p:pic>
      <p:pic>
        <p:nvPicPr>
          <p:cNvPr id="10" name="6 Голос Ю. Б. Левитана - Объявление о окончании войны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9316206" y="5896315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689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5577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Группа 10"/>
          <p:cNvGrpSpPr/>
          <p:nvPr/>
        </p:nvGrpSpPr>
        <p:grpSpPr>
          <a:xfrm>
            <a:off x="10135" y="0"/>
            <a:ext cx="12181865" cy="6858000"/>
            <a:chOff x="10135" y="0"/>
            <a:chExt cx="12181865" cy="6858000"/>
          </a:xfrm>
        </p:grpSpPr>
        <p:pic>
          <p:nvPicPr>
            <p:cNvPr id="5" name="Рисунок 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135" y="0"/>
              <a:ext cx="12181865" cy="6858000"/>
            </a:xfrm>
            <a:prstGeom prst="rect">
              <a:avLst/>
            </a:prstGeom>
          </p:spPr>
        </p:pic>
        <p:grpSp>
          <p:nvGrpSpPr>
            <p:cNvPr id="8" name="Группа 7"/>
            <p:cNvGrpSpPr/>
            <p:nvPr/>
          </p:nvGrpSpPr>
          <p:grpSpPr>
            <a:xfrm>
              <a:off x="1053286" y="861052"/>
              <a:ext cx="10041579" cy="3061652"/>
              <a:chOff x="1035428" y="861052"/>
              <a:chExt cx="10041579" cy="3061652"/>
            </a:xfrm>
          </p:grpSpPr>
          <p:pic>
            <p:nvPicPr>
              <p:cNvPr id="7" name="Рисунок 6"/>
              <p:cNvPicPr preferRelativeResize="0"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7945007" y="1124161"/>
                <a:ext cx="3132000" cy="2340000"/>
              </a:xfrm>
              <a:prstGeom prst="rect">
                <a:avLst/>
              </a:prstGeom>
              <a:ln>
                <a:solidFill>
                  <a:srgbClr val="FF0000"/>
                </a:solidFill>
              </a:ln>
            </p:spPr>
          </p:pic>
          <p:pic>
            <p:nvPicPr>
              <p:cNvPr id="2" name="Рисунок 1"/>
              <p:cNvPicPr preferRelativeResize="0"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035428" y="1089000"/>
                <a:ext cx="3132000" cy="2340000"/>
              </a:xfrm>
              <a:prstGeom prst="rect">
                <a:avLst/>
              </a:prstGeom>
              <a:ln>
                <a:solidFill>
                  <a:srgbClr val="FF0000"/>
                </a:solidFill>
              </a:ln>
            </p:spPr>
          </p:pic>
          <p:pic>
            <p:nvPicPr>
              <p:cNvPr id="3" name="Рисунок 2"/>
              <p:cNvPicPr preferRelativeResize="0">
                <a:picLocks noChangeAspect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490217" y="1582704"/>
                <a:ext cx="3132000" cy="2340000"/>
              </a:xfrm>
              <a:prstGeom prst="rect">
                <a:avLst/>
              </a:prstGeom>
              <a:ln>
                <a:solidFill>
                  <a:srgbClr val="FF0000"/>
                </a:solidFill>
              </a:ln>
            </p:spPr>
          </p:pic>
          <p:sp>
            <p:nvSpPr>
              <p:cNvPr id="16" name="Прямоугольник 15"/>
              <p:cNvSpPr/>
              <p:nvPr/>
            </p:nvSpPr>
            <p:spPr>
              <a:xfrm>
                <a:off x="5077710" y="861052"/>
                <a:ext cx="2000869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 algn="ctr"/>
                <a:r>
                  <a:rPr lang="ru-RU" sz="2800" b="1" dirty="0" smtClean="0">
                    <a:ln w="22225">
                      <a:solidFill>
                        <a:srgbClr val="ED7D31"/>
                      </a:solidFill>
                      <a:prstDash val="solid"/>
                    </a:ln>
                    <a:solidFill>
                      <a:srgbClr val="FF0000"/>
                    </a:solidFill>
                  </a:rPr>
                  <a:t>9 МАЯ 1945</a:t>
                </a:r>
                <a:endParaRPr lang="ru-RU" sz="2800" b="1" dirty="0">
                  <a:ln w="22225">
                    <a:solidFill>
                      <a:srgbClr val="ED7D31"/>
                    </a:solidFill>
                    <a:prstDash val="solid"/>
                  </a:ln>
                  <a:solidFill>
                    <a:srgbClr val="FF0000"/>
                  </a:solidFill>
                </a:endParaRPr>
              </a:p>
            </p:txBody>
          </p:sp>
        </p:grpSp>
        <p:sp>
          <p:nvSpPr>
            <p:cNvPr id="9" name="Прямоугольник 8"/>
            <p:cNvSpPr/>
            <p:nvPr/>
          </p:nvSpPr>
          <p:spPr>
            <a:xfrm>
              <a:off x="913586" y="3972145"/>
              <a:ext cx="9030514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indent="355600" algn="just"/>
              <a:r>
                <a:rPr lang="ru-RU" dirty="0"/>
                <a:t>Самый радостный и счастливый день для многих людей. Это День Победы. В этот день все люди выходили на улицу, обнимали друг друга, смеялись и плакали, пели и плясали. Вот, это настоящий праздник!  </a:t>
              </a:r>
            </a:p>
          </p:txBody>
        </p:sp>
      </p:grpSp>
      <p:pic>
        <p:nvPicPr>
          <p:cNvPr id="4" name="6 Голос Ю. Б. Левитана - Объявление о окончании войны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035646" y="5817753"/>
            <a:ext cx="487363" cy="48736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6206" y="2561839"/>
            <a:ext cx="3273430" cy="4365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33942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69125" y="5657671"/>
            <a:ext cx="653301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Автор: Хисамова Лилия Ханифовна </a:t>
            </a:r>
          </a:p>
          <a:p>
            <a:r>
              <a:rPr lang="ru-RU" dirty="0"/>
              <a:t>Педагог дополнительного образования</a:t>
            </a:r>
          </a:p>
          <a:p>
            <a:r>
              <a:rPr lang="ru-RU" dirty="0"/>
              <a:t>МАУ ДО «ДДЮТЭ»</a:t>
            </a:r>
          </a:p>
          <a:p>
            <a:r>
              <a:rPr lang="ru-RU" dirty="0"/>
              <a:t>Г. Киселёвск</a:t>
            </a:r>
          </a:p>
        </p:txBody>
      </p:sp>
      <p:grpSp>
        <p:nvGrpSpPr>
          <p:cNvPr id="6" name="Группа 5"/>
          <p:cNvGrpSpPr/>
          <p:nvPr/>
        </p:nvGrpSpPr>
        <p:grpSpPr>
          <a:xfrm>
            <a:off x="5068" y="0"/>
            <a:ext cx="12181865" cy="6858000"/>
            <a:chOff x="5067" y="0"/>
            <a:chExt cx="12181865" cy="6858000"/>
          </a:xfrm>
        </p:grpSpPr>
        <p:pic>
          <p:nvPicPr>
            <p:cNvPr id="5" name="Рисунок 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67" y="0"/>
              <a:ext cx="12181865" cy="6858000"/>
            </a:xfrm>
            <a:prstGeom prst="rect">
              <a:avLst/>
            </a:prstGeom>
          </p:spPr>
        </p:pic>
        <p:pic>
          <p:nvPicPr>
            <p:cNvPr id="3" name="Рисунок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771502" y="775470"/>
              <a:ext cx="6648994" cy="4106731"/>
            </a:xfrm>
            <a:prstGeom prst="rect">
              <a:avLst/>
            </a:prstGeom>
          </p:spPr>
        </p:pic>
      </p:grpSp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6206" y="2561839"/>
            <a:ext cx="3273430" cy="4365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44804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Группа 39"/>
          <p:cNvGrpSpPr/>
          <p:nvPr/>
        </p:nvGrpSpPr>
        <p:grpSpPr>
          <a:xfrm>
            <a:off x="0" y="-92660"/>
            <a:ext cx="12180864" cy="6858594"/>
            <a:chOff x="0" y="-92660"/>
            <a:chExt cx="12180864" cy="6858594"/>
          </a:xfrm>
        </p:grpSpPr>
        <p:pic>
          <p:nvPicPr>
            <p:cNvPr id="14" name="Рисунок 1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-92660"/>
              <a:ext cx="12180864" cy="6858594"/>
            </a:xfrm>
            <a:prstGeom prst="rect">
              <a:avLst/>
            </a:prstGeom>
          </p:spPr>
        </p:pic>
        <p:pic>
          <p:nvPicPr>
            <p:cNvPr id="4" name="Рисунок 3"/>
            <p:cNvPicPr preferRelativeResize="0"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46113" y="2079697"/>
              <a:ext cx="3132000" cy="2340000"/>
            </a:xfrm>
            <a:prstGeom prst="rect">
              <a:avLst/>
            </a:prstGeom>
            <a:ln>
              <a:solidFill>
                <a:srgbClr val="FF0000"/>
              </a:solidFill>
            </a:ln>
          </p:spPr>
        </p:pic>
        <p:pic>
          <p:nvPicPr>
            <p:cNvPr id="6" name="Рисунок 5"/>
            <p:cNvPicPr preferRelativeResize="0"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20921" y="1434209"/>
              <a:ext cx="3132000" cy="2340000"/>
            </a:xfrm>
            <a:prstGeom prst="rect">
              <a:avLst/>
            </a:prstGeom>
            <a:ln>
              <a:solidFill>
                <a:srgbClr val="FF0000"/>
              </a:solidFill>
            </a:ln>
          </p:spPr>
        </p:pic>
        <p:pic>
          <p:nvPicPr>
            <p:cNvPr id="2" name="Рисунок 1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599039" y="752434"/>
              <a:ext cx="5393591" cy="635456"/>
            </a:xfrm>
            <a:prstGeom prst="rect">
              <a:avLst/>
            </a:prstGeom>
          </p:spPr>
        </p:pic>
        <p:pic>
          <p:nvPicPr>
            <p:cNvPr id="5" name="Рисунок 4"/>
            <p:cNvPicPr preferRelativeResize="0"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24432" y="1803138"/>
              <a:ext cx="3132000" cy="2340000"/>
            </a:xfrm>
            <a:prstGeom prst="rect">
              <a:avLst/>
            </a:prstGeom>
            <a:ln>
              <a:solidFill>
                <a:srgbClr val="FF0000"/>
              </a:solidFill>
            </a:ln>
          </p:spPr>
        </p:pic>
        <p:sp>
          <p:nvSpPr>
            <p:cNvPr id="39" name="Прямоугольник 38"/>
            <p:cNvSpPr/>
            <p:nvPr/>
          </p:nvSpPr>
          <p:spPr>
            <a:xfrm>
              <a:off x="934553" y="4419697"/>
              <a:ext cx="8882547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indent="355600" algn="just"/>
              <a:r>
                <a:rPr lang="ru-RU" dirty="0"/>
                <a:t>Дети лицом к </a:t>
              </a:r>
              <a:r>
                <a:rPr lang="ru-RU" dirty="0" smtClean="0"/>
                <a:t>лицу столкнулись с жестокой, беспощадной, </a:t>
              </a:r>
              <a:r>
                <a:rPr lang="ru-RU" dirty="0"/>
                <a:t>злой силой фашизма. </a:t>
              </a:r>
            </a:p>
          </p:txBody>
        </p:sp>
      </p:grpSp>
      <p:pic>
        <p:nvPicPr>
          <p:cNvPr id="8" name="Рисунок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6206" y="2561839"/>
            <a:ext cx="3273430" cy="4365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1029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Группа 10"/>
          <p:cNvGrpSpPr/>
          <p:nvPr/>
        </p:nvGrpSpPr>
        <p:grpSpPr>
          <a:xfrm>
            <a:off x="5068" y="0"/>
            <a:ext cx="12181865" cy="6858000"/>
            <a:chOff x="5068" y="0"/>
            <a:chExt cx="12181865" cy="6858000"/>
          </a:xfrm>
        </p:grpSpPr>
        <p:pic>
          <p:nvPicPr>
            <p:cNvPr id="6" name="Рисунок 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68" y="0"/>
              <a:ext cx="12181865" cy="6858000"/>
            </a:xfrm>
            <a:prstGeom prst="rect">
              <a:avLst/>
            </a:prstGeom>
          </p:spPr>
        </p:pic>
        <p:grpSp>
          <p:nvGrpSpPr>
            <p:cNvPr id="9" name="Группа 8"/>
            <p:cNvGrpSpPr/>
            <p:nvPr/>
          </p:nvGrpSpPr>
          <p:grpSpPr>
            <a:xfrm>
              <a:off x="1131823" y="862488"/>
              <a:ext cx="9809503" cy="3904140"/>
              <a:chOff x="1131823" y="862488"/>
              <a:chExt cx="9809503" cy="3904140"/>
            </a:xfrm>
          </p:grpSpPr>
          <p:pic>
            <p:nvPicPr>
              <p:cNvPr id="3" name="Рисунок 2"/>
              <p:cNvPicPr preferRelativeResize="0"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131823" y="1685363"/>
                <a:ext cx="4721700" cy="2700000"/>
              </a:xfrm>
              <a:prstGeom prst="rect">
                <a:avLst/>
              </a:prstGeom>
              <a:ln>
                <a:solidFill>
                  <a:srgbClr val="FF0000"/>
                </a:solidFill>
              </a:ln>
            </p:spPr>
          </p:pic>
          <p:pic>
            <p:nvPicPr>
              <p:cNvPr id="7" name="Рисунок 6"/>
              <p:cNvPicPr preferRelativeResize="0"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218126" y="862488"/>
                <a:ext cx="4723200" cy="2700000"/>
              </a:xfrm>
              <a:prstGeom prst="rect">
                <a:avLst/>
              </a:prstGeom>
              <a:ln>
                <a:solidFill>
                  <a:srgbClr val="FF0000"/>
                </a:solidFill>
              </a:ln>
            </p:spPr>
          </p:pic>
          <p:sp>
            <p:nvSpPr>
              <p:cNvPr id="2" name="Прямоугольник 1"/>
              <p:cNvSpPr/>
              <p:nvPr/>
            </p:nvSpPr>
            <p:spPr>
              <a:xfrm>
                <a:off x="1815880" y="862488"/>
                <a:ext cx="3686034" cy="58477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ru-RU" sz="3200" b="1" dirty="0">
                    <a:ln w="22225">
                      <a:solidFill>
                        <a:schemeClr val="accent2"/>
                      </a:solidFill>
                      <a:prstDash val="solid"/>
                    </a:ln>
                    <a:solidFill>
                      <a:srgbClr val="FF0000"/>
                    </a:solidFill>
                  </a:rPr>
                  <a:t>22 июня 1941 года </a:t>
                </a:r>
              </a:p>
            </p:txBody>
          </p:sp>
          <p:sp>
            <p:nvSpPr>
              <p:cNvPr id="4" name="Прямоугольник 3"/>
              <p:cNvSpPr/>
              <p:nvPr/>
            </p:nvSpPr>
            <p:spPr>
              <a:xfrm>
                <a:off x="2416030" y="4397296"/>
                <a:ext cx="1783565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ru-RU" dirty="0" smtClean="0"/>
                  <a:t>Выпускной балл</a:t>
                </a:r>
                <a:endParaRPr lang="ru-RU" dirty="0"/>
              </a:p>
            </p:txBody>
          </p:sp>
          <p:sp>
            <p:nvSpPr>
              <p:cNvPr id="8" name="Прямоугольник 7"/>
              <p:cNvSpPr/>
              <p:nvPr/>
            </p:nvSpPr>
            <p:spPr>
              <a:xfrm>
                <a:off x="7488571" y="3562488"/>
                <a:ext cx="1907895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ru-RU" dirty="0" smtClean="0"/>
                  <a:t>Известие о войне</a:t>
                </a:r>
                <a:endParaRPr lang="ru-RU" dirty="0"/>
              </a:p>
            </p:txBody>
          </p:sp>
        </p:grpSp>
      </p:grpSp>
      <p:pic>
        <p:nvPicPr>
          <p:cNvPr id="12" name="1 Голос Ю. Б. Левитана - Объявление о начале войны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9542980" y="5827458"/>
            <a:ext cx="487363" cy="487363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6206" y="2561839"/>
            <a:ext cx="3273430" cy="4365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8854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2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52715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Группа 30"/>
          <p:cNvGrpSpPr/>
          <p:nvPr/>
        </p:nvGrpSpPr>
        <p:grpSpPr>
          <a:xfrm>
            <a:off x="0" y="-10931"/>
            <a:ext cx="12181865" cy="6858000"/>
            <a:chOff x="0" y="-10931"/>
            <a:chExt cx="12181865" cy="6858000"/>
          </a:xfrm>
        </p:grpSpPr>
        <p:grpSp>
          <p:nvGrpSpPr>
            <p:cNvPr id="27" name="Группа 26"/>
            <p:cNvGrpSpPr/>
            <p:nvPr/>
          </p:nvGrpSpPr>
          <p:grpSpPr>
            <a:xfrm>
              <a:off x="0" y="-10931"/>
              <a:ext cx="12181865" cy="6858000"/>
              <a:chOff x="10135" y="-67061"/>
              <a:chExt cx="12181865" cy="6858000"/>
            </a:xfrm>
          </p:grpSpPr>
          <p:pic>
            <p:nvPicPr>
              <p:cNvPr id="5" name="Рисунок 4"/>
              <p:cNvPicPr preferRelativeResize="0">
                <a:picLocks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135" y="-67061"/>
                <a:ext cx="12181865" cy="6858000"/>
              </a:xfrm>
              <a:prstGeom prst="rect">
                <a:avLst/>
              </a:prstGeom>
            </p:spPr>
          </p:pic>
          <p:pic>
            <p:nvPicPr>
              <p:cNvPr id="3" name="Рисунок 2"/>
              <p:cNvPicPr preferRelativeResize="0"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225333" y="1872663"/>
                <a:ext cx="3132000" cy="2340000"/>
              </a:xfrm>
              <a:prstGeom prst="rect">
                <a:avLst/>
              </a:prstGeom>
              <a:ln>
                <a:solidFill>
                  <a:srgbClr val="FF0000"/>
                </a:solidFill>
              </a:ln>
            </p:spPr>
          </p:pic>
          <p:pic>
            <p:nvPicPr>
              <p:cNvPr id="7" name="Рисунок 6"/>
              <p:cNvPicPr preferRelativeResize="0"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608570" y="1463875"/>
                <a:ext cx="3132000" cy="2340000"/>
              </a:xfrm>
              <a:prstGeom prst="rect">
                <a:avLst/>
              </a:prstGeom>
              <a:ln>
                <a:solidFill>
                  <a:srgbClr val="FF0000"/>
                </a:solidFill>
              </a:ln>
            </p:spPr>
          </p:pic>
          <p:pic>
            <p:nvPicPr>
              <p:cNvPr id="8" name="Рисунок 7"/>
              <p:cNvPicPr preferRelativeResize="0"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991807" y="836665"/>
                <a:ext cx="3132000" cy="2340000"/>
              </a:xfrm>
              <a:prstGeom prst="rect">
                <a:avLst/>
              </a:prstGeom>
              <a:ln>
                <a:solidFill>
                  <a:srgbClr val="FF0000"/>
                </a:solidFill>
              </a:ln>
            </p:spPr>
          </p:pic>
          <p:sp>
            <p:nvSpPr>
              <p:cNvPr id="2" name="Прямоугольник 1"/>
              <p:cNvSpPr/>
              <p:nvPr/>
            </p:nvSpPr>
            <p:spPr>
              <a:xfrm>
                <a:off x="1531985" y="741835"/>
                <a:ext cx="4758227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ru-RU" sz="2800" b="1" dirty="0" smtClean="0">
                    <a:ln w="22225">
                      <a:solidFill>
                        <a:schemeClr val="accent2"/>
                      </a:solidFill>
                      <a:prstDash val="solid"/>
                    </a:ln>
                    <a:solidFill>
                      <a:srgbClr val="FF0000"/>
                    </a:solidFill>
                  </a:rPr>
                  <a:t>ВСТАВАЙ СТРАНА ОГРОМНАЯ</a:t>
                </a:r>
                <a:endParaRPr lang="ru-RU" sz="2800" b="1" dirty="0">
                  <a:ln w="22225">
                    <a:solidFill>
                      <a:schemeClr val="accent2"/>
                    </a:solidFill>
                    <a:prstDash val="solid"/>
                  </a:ln>
                  <a:solidFill>
                    <a:srgbClr val="FF0000"/>
                  </a:solidFill>
                </a:endParaRPr>
              </a:p>
            </p:txBody>
          </p:sp>
        </p:grpSp>
        <p:sp>
          <p:nvSpPr>
            <p:cNvPr id="28" name="Прямоугольник 27"/>
            <p:cNvSpPr/>
            <p:nvPr/>
          </p:nvSpPr>
          <p:spPr>
            <a:xfrm>
              <a:off x="1610817" y="4245152"/>
              <a:ext cx="23610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dirty="0" smtClean="0"/>
                <a:t>Внезапное нападение</a:t>
              </a:r>
              <a:endParaRPr lang="ru-RU" dirty="0"/>
            </a:p>
          </p:txBody>
        </p:sp>
        <p:sp>
          <p:nvSpPr>
            <p:cNvPr id="29" name="Прямоугольник 28"/>
            <p:cNvSpPr/>
            <p:nvPr/>
          </p:nvSpPr>
          <p:spPr>
            <a:xfrm>
              <a:off x="8460544" y="3233403"/>
              <a:ext cx="146386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dirty="0" smtClean="0"/>
                <a:t>Все на фронт</a:t>
              </a:r>
              <a:endParaRPr lang="ru-RU" dirty="0"/>
            </a:p>
          </p:txBody>
        </p:sp>
        <p:sp>
          <p:nvSpPr>
            <p:cNvPr id="30" name="Прямоугольник 29"/>
            <p:cNvSpPr/>
            <p:nvPr/>
          </p:nvSpPr>
          <p:spPr>
            <a:xfrm>
              <a:off x="4813039" y="3899461"/>
              <a:ext cx="270279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dirty="0" smtClean="0"/>
                <a:t>На </a:t>
              </a:r>
              <a:r>
                <a:rPr lang="ru-RU" dirty="0"/>
                <a:t>защиту нашей Родины</a:t>
              </a:r>
            </a:p>
          </p:txBody>
        </p:sp>
      </p:grpSp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6206" y="2561839"/>
            <a:ext cx="3273430" cy="4365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8787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Группа 12"/>
          <p:cNvGrpSpPr/>
          <p:nvPr/>
        </p:nvGrpSpPr>
        <p:grpSpPr>
          <a:xfrm>
            <a:off x="5067" y="0"/>
            <a:ext cx="12181865" cy="6858000"/>
            <a:chOff x="5067" y="0"/>
            <a:chExt cx="12181865" cy="6858000"/>
          </a:xfrm>
        </p:grpSpPr>
        <p:grpSp>
          <p:nvGrpSpPr>
            <p:cNvPr id="8" name="Группа 7"/>
            <p:cNvGrpSpPr/>
            <p:nvPr/>
          </p:nvGrpSpPr>
          <p:grpSpPr>
            <a:xfrm>
              <a:off x="5067" y="0"/>
              <a:ext cx="12181865" cy="6858000"/>
              <a:chOff x="5067" y="0"/>
              <a:chExt cx="12181865" cy="6858000"/>
            </a:xfrm>
          </p:grpSpPr>
          <p:pic>
            <p:nvPicPr>
              <p:cNvPr id="2" name="Рисунок 1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067" y="0"/>
                <a:ext cx="12181865" cy="6858000"/>
              </a:xfrm>
              <a:prstGeom prst="rect">
                <a:avLst/>
              </a:prstGeom>
            </p:spPr>
          </p:pic>
          <p:pic>
            <p:nvPicPr>
              <p:cNvPr id="3" name="Рисунок 2"/>
              <p:cNvPicPr preferRelativeResize="0"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7820921" y="1042318"/>
                <a:ext cx="3132000" cy="2340000"/>
              </a:xfrm>
              <a:prstGeom prst="rect">
                <a:avLst/>
              </a:prstGeom>
              <a:ln>
                <a:solidFill>
                  <a:srgbClr val="FF0000"/>
                </a:solidFill>
              </a:ln>
            </p:spPr>
          </p:pic>
          <p:pic>
            <p:nvPicPr>
              <p:cNvPr id="4" name="Рисунок 3"/>
              <p:cNvPicPr preferRelativeResize="0"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436661" y="1506034"/>
                <a:ext cx="3132000" cy="2340000"/>
              </a:xfrm>
              <a:prstGeom prst="rect">
                <a:avLst/>
              </a:prstGeom>
              <a:ln>
                <a:solidFill>
                  <a:srgbClr val="FF0000"/>
                </a:solidFill>
              </a:ln>
            </p:spPr>
          </p:pic>
          <p:pic>
            <p:nvPicPr>
              <p:cNvPr id="5" name="Рисунок 4"/>
              <p:cNvPicPr preferRelativeResize="0"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000464" y="1919931"/>
                <a:ext cx="3132000" cy="2340000"/>
              </a:xfrm>
              <a:prstGeom prst="rect">
                <a:avLst/>
              </a:prstGeom>
              <a:ln>
                <a:solidFill>
                  <a:srgbClr val="FF0000"/>
                </a:solidFill>
              </a:ln>
            </p:spPr>
          </p:pic>
          <p:sp>
            <p:nvSpPr>
              <p:cNvPr id="6" name="Прямоугольник 5"/>
              <p:cNvSpPr/>
              <p:nvPr/>
            </p:nvSpPr>
            <p:spPr>
              <a:xfrm>
                <a:off x="945170" y="749931"/>
                <a:ext cx="6775590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 algn="ctr"/>
                <a:r>
                  <a:rPr lang="ru-RU" sz="2800" b="1" dirty="0" smtClean="0">
                    <a:ln w="22225">
                      <a:solidFill>
                        <a:srgbClr val="ED7D31"/>
                      </a:solidFill>
                      <a:prstDash val="solid"/>
                    </a:ln>
                    <a:solidFill>
                      <a:srgbClr val="FF0000"/>
                    </a:solidFill>
                  </a:rPr>
                  <a:t>ВЫ ТАМ, В БОЮ, МЫ ЗДЕСЬ В ТЫЛУ…</a:t>
                </a:r>
                <a:endParaRPr lang="ru-RU" sz="2800" b="1" dirty="0">
                  <a:ln w="22225">
                    <a:solidFill>
                      <a:srgbClr val="ED7D31"/>
                    </a:solidFill>
                    <a:prstDash val="solid"/>
                  </a:ln>
                  <a:solidFill>
                    <a:srgbClr val="FF0000"/>
                  </a:solidFill>
                </a:endParaRPr>
              </a:p>
            </p:txBody>
          </p:sp>
        </p:grpSp>
        <p:sp>
          <p:nvSpPr>
            <p:cNvPr id="12" name="Прямоугольник 11"/>
            <p:cNvSpPr/>
            <p:nvPr/>
          </p:nvSpPr>
          <p:spPr>
            <a:xfrm>
              <a:off x="1504949" y="4289161"/>
              <a:ext cx="754571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indent="355600" algn="just"/>
              <a:r>
                <a:rPr lang="ru-RU" dirty="0" smtClean="0"/>
                <a:t>Женщинам </a:t>
              </a:r>
              <a:r>
                <a:rPr lang="ru-RU" dirty="0"/>
                <a:t>пришлось взять на свои хрупкие плечи не только заботу о доме, но и выполнять работу за мужчин</a:t>
              </a:r>
            </a:p>
          </p:txBody>
        </p:sp>
      </p:grpSp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6206" y="2561839"/>
            <a:ext cx="3273430" cy="4365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266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Группа 12"/>
          <p:cNvGrpSpPr/>
          <p:nvPr/>
        </p:nvGrpSpPr>
        <p:grpSpPr>
          <a:xfrm>
            <a:off x="10135" y="0"/>
            <a:ext cx="12181865" cy="6858000"/>
            <a:chOff x="10135" y="0"/>
            <a:chExt cx="12181865" cy="6858000"/>
          </a:xfrm>
        </p:grpSpPr>
        <p:grpSp>
          <p:nvGrpSpPr>
            <p:cNvPr id="11" name="Группа 10"/>
            <p:cNvGrpSpPr/>
            <p:nvPr/>
          </p:nvGrpSpPr>
          <p:grpSpPr>
            <a:xfrm>
              <a:off x="10135" y="0"/>
              <a:ext cx="12181865" cy="6858000"/>
              <a:chOff x="10134" y="0"/>
              <a:chExt cx="12181865" cy="6858000"/>
            </a:xfrm>
          </p:grpSpPr>
          <p:pic>
            <p:nvPicPr>
              <p:cNvPr id="6" name="Рисунок 5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134" y="0"/>
                <a:ext cx="12181865" cy="6858000"/>
              </a:xfrm>
              <a:prstGeom prst="rect">
                <a:avLst/>
              </a:prstGeom>
            </p:spPr>
          </p:pic>
          <p:pic>
            <p:nvPicPr>
              <p:cNvPr id="3" name="Рисунок 2"/>
              <p:cNvPicPr preferRelativeResize="0"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448849" y="1496431"/>
                <a:ext cx="3132000" cy="2340000"/>
              </a:xfrm>
              <a:prstGeom prst="rect">
                <a:avLst/>
              </a:prstGeom>
              <a:ln>
                <a:solidFill>
                  <a:srgbClr val="FF0000"/>
                </a:solidFill>
              </a:ln>
            </p:spPr>
          </p:pic>
          <p:pic>
            <p:nvPicPr>
              <p:cNvPr id="5" name="Рисунок 4"/>
              <p:cNvPicPr preferRelativeResize="0"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820921" y="810704"/>
                <a:ext cx="3132000" cy="2340000"/>
              </a:xfrm>
              <a:prstGeom prst="rect">
                <a:avLst/>
              </a:prstGeom>
              <a:ln>
                <a:solidFill>
                  <a:srgbClr val="FF0000"/>
                </a:solidFill>
              </a:ln>
            </p:spPr>
          </p:pic>
          <p:sp>
            <p:nvSpPr>
              <p:cNvPr id="2" name="Прямоугольник 1"/>
              <p:cNvSpPr/>
              <p:nvPr/>
            </p:nvSpPr>
            <p:spPr>
              <a:xfrm>
                <a:off x="945376" y="810704"/>
                <a:ext cx="6635473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ru-RU" sz="2800" b="1" dirty="0" smtClean="0">
                    <a:ln w="22225">
                      <a:solidFill>
                        <a:schemeClr val="accent2"/>
                      </a:solidFill>
                      <a:prstDash val="solid"/>
                    </a:ln>
                    <a:solidFill>
                      <a:srgbClr val="FF0000"/>
                    </a:solidFill>
                  </a:rPr>
                  <a:t>ДЕТИ В ТЫЛУ: ВМЕСТО ОТЦОВ</a:t>
                </a:r>
                <a:endParaRPr lang="ru-RU" sz="2800" b="1" dirty="0">
                  <a:ln w="22225">
                    <a:solidFill>
                      <a:schemeClr val="accent2"/>
                    </a:solidFill>
                    <a:prstDash val="solid"/>
                  </a:ln>
                  <a:solidFill>
                    <a:srgbClr val="FF0000"/>
                  </a:solidFill>
                </a:endParaRPr>
              </a:p>
            </p:txBody>
          </p:sp>
        </p:grpSp>
        <p:sp>
          <p:nvSpPr>
            <p:cNvPr id="8" name="Прямоугольник 7"/>
            <p:cNvSpPr/>
            <p:nvPr/>
          </p:nvSpPr>
          <p:spPr>
            <a:xfrm>
              <a:off x="1090125" y="4320704"/>
              <a:ext cx="294234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dirty="0" smtClean="0"/>
                <a:t>Помощь взрослым на полях</a:t>
              </a:r>
              <a:endParaRPr lang="ru-RU" dirty="0"/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4448850" y="3836431"/>
              <a:ext cx="329430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dirty="0" smtClean="0"/>
                <a:t>Наравне со взрослыми у станка</a:t>
              </a:r>
              <a:endParaRPr lang="ru-RU" dirty="0"/>
            </a:p>
          </p:txBody>
        </p:sp>
        <p:sp>
          <p:nvSpPr>
            <p:cNvPr id="10" name="Прямоугольник 9"/>
            <p:cNvSpPr/>
            <p:nvPr/>
          </p:nvSpPr>
          <p:spPr>
            <a:xfrm>
              <a:off x="8285859" y="3150704"/>
              <a:ext cx="174284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dirty="0" smtClean="0"/>
                <a:t>Всё для победы</a:t>
              </a:r>
              <a:endParaRPr lang="ru-RU" dirty="0"/>
            </a:p>
          </p:txBody>
        </p:sp>
        <p:pic>
          <p:nvPicPr>
            <p:cNvPr id="12" name="Рисунок 11"/>
            <p:cNvPicPr preferRelativeResize="0"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084382" y="1980704"/>
              <a:ext cx="3132000" cy="2340000"/>
            </a:xfrm>
            <a:prstGeom prst="rect">
              <a:avLst/>
            </a:prstGeom>
            <a:ln>
              <a:solidFill>
                <a:srgbClr val="FF0000"/>
              </a:solidFill>
            </a:ln>
          </p:spPr>
        </p:pic>
      </p:grpSp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6206" y="2561839"/>
            <a:ext cx="3273430" cy="4365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094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7"/>
          <p:cNvGrpSpPr/>
          <p:nvPr/>
        </p:nvGrpSpPr>
        <p:grpSpPr>
          <a:xfrm>
            <a:off x="5068" y="0"/>
            <a:ext cx="12181865" cy="6858000"/>
            <a:chOff x="5068" y="0"/>
            <a:chExt cx="12181865" cy="6858000"/>
          </a:xfrm>
        </p:grpSpPr>
        <p:grpSp>
          <p:nvGrpSpPr>
            <p:cNvPr id="9" name="Группа 8"/>
            <p:cNvGrpSpPr/>
            <p:nvPr/>
          </p:nvGrpSpPr>
          <p:grpSpPr>
            <a:xfrm>
              <a:off x="5068" y="0"/>
              <a:ext cx="12181865" cy="6858000"/>
              <a:chOff x="5067" y="0"/>
              <a:chExt cx="12181865" cy="6858000"/>
            </a:xfrm>
          </p:grpSpPr>
          <p:pic>
            <p:nvPicPr>
              <p:cNvPr id="4" name="Рисунок 3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067" y="0"/>
                <a:ext cx="12181865" cy="6858000"/>
              </a:xfrm>
              <a:prstGeom prst="rect">
                <a:avLst/>
              </a:prstGeom>
            </p:spPr>
          </p:pic>
          <p:sp>
            <p:nvSpPr>
              <p:cNvPr id="2" name="Прямоугольник 1"/>
              <p:cNvSpPr/>
              <p:nvPr/>
            </p:nvSpPr>
            <p:spPr>
              <a:xfrm>
                <a:off x="1588590" y="658780"/>
                <a:ext cx="3210815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ru-RU" sz="2800" b="1" dirty="0" smtClean="0">
                    <a:ln w="22225">
                      <a:solidFill>
                        <a:schemeClr val="accent2"/>
                      </a:solidFill>
                      <a:prstDash val="solid"/>
                    </a:ln>
                    <a:solidFill>
                      <a:srgbClr val="FF0000"/>
                    </a:solidFill>
                  </a:rPr>
                  <a:t>ПИСЬМА С ФРОНТА</a:t>
                </a:r>
                <a:endParaRPr lang="ru-RU" sz="2800" b="1" dirty="0">
                  <a:ln w="22225">
                    <a:solidFill>
                      <a:schemeClr val="accent2"/>
                    </a:solidFill>
                    <a:prstDash val="solid"/>
                  </a:ln>
                  <a:solidFill>
                    <a:srgbClr val="FF0000"/>
                  </a:solidFill>
                </a:endParaRPr>
              </a:p>
            </p:txBody>
          </p:sp>
          <p:pic>
            <p:nvPicPr>
              <p:cNvPr id="1026" name="Picture 2" descr="Письма Победы. Якутян призывают сохранить рукописные вести с ..."/>
              <p:cNvPicPr preferRelativeResize="0"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856968" y="2532855"/>
                <a:ext cx="3132000" cy="2340000"/>
              </a:xfrm>
              <a:prstGeom prst="rect">
                <a:avLst/>
              </a:prstGeom>
              <a:noFill/>
              <a:ln>
                <a:solidFill>
                  <a:srgbClr val="FF0000"/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7" name="Рисунок 6"/>
              <p:cNvPicPr preferRelativeResize="0"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7820920" y="920390"/>
                <a:ext cx="3132000" cy="2340000"/>
              </a:xfrm>
              <a:prstGeom prst="rect">
                <a:avLst/>
              </a:prstGeom>
              <a:ln>
                <a:solidFill>
                  <a:srgbClr val="FF0000"/>
                </a:solidFill>
              </a:ln>
            </p:spPr>
          </p:pic>
        </p:grpSp>
        <p:sp>
          <p:nvSpPr>
            <p:cNvPr id="3" name="Прямоугольник 2"/>
            <p:cNvSpPr/>
            <p:nvPr/>
          </p:nvSpPr>
          <p:spPr>
            <a:xfrm>
              <a:off x="1196666" y="1373626"/>
              <a:ext cx="3767299" cy="31393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dirty="0" smtClean="0"/>
                <a:t>Письма…Простые солдатские письма…</a:t>
              </a:r>
            </a:p>
            <a:p>
              <a:r>
                <a:rPr lang="ru-RU" dirty="0" smtClean="0"/>
                <a:t>Сколько тепла в них, любви, романтизма,</a:t>
              </a:r>
            </a:p>
            <a:p>
              <a:r>
                <a:rPr lang="ru-RU" dirty="0" smtClean="0"/>
                <a:t>Сколько в них веры в страну и народ.</a:t>
              </a:r>
            </a:p>
            <a:p>
              <a:r>
                <a:rPr lang="ru-RU" dirty="0" smtClean="0"/>
                <a:t>Веры в победу, что скоро придёт!</a:t>
              </a:r>
            </a:p>
            <a:p>
              <a:r>
                <a:rPr lang="ru-RU" dirty="0" smtClean="0"/>
                <a:t>Веры, что враг всё же будет разбит,</a:t>
              </a:r>
            </a:p>
            <a:p>
              <a:r>
                <a:rPr lang="ru-RU" dirty="0" smtClean="0"/>
                <a:t>Что армия выстоит и победит!</a:t>
              </a:r>
            </a:p>
            <a:p>
              <a:r>
                <a:rPr lang="ru-RU" dirty="0" smtClean="0"/>
                <a:t>В письмах вопросы…о детях, жене,</a:t>
              </a:r>
            </a:p>
            <a:p>
              <a:r>
                <a:rPr lang="ru-RU" dirty="0" smtClean="0"/>
                <a:t>Все ли здоровы, сыты, в тепле…</a:t>
              </a:r>
              <a:endParaRPr lang="ru-RU" dirty="0"/>
            </a:p>
          </p:txBody>
        </p:sp>
      </p:grpSp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6206" y="2561839"/>
            <a:ext cx="3273430" cy="4365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3615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Группа 13"/>
          <p:cNvGrpSpPr/>
          <p:nvPr/>
        </p:nvGrpSpPr>
        <p:grpSpPr>
          <a:xfrm>
            <a:off x="5067" y="0"/>
            <a:ext cx="12181865" cy="6858000"/>
            <a:chOff x="5067" y="0"/>
            <a:chExt cx="12181865" cy="6858000"/>
          </a:xfrm>
        </p:grpSpPr>
        <p:grpSp>
          <p:nvGrpSpPr>
            <p:cNvPr id="16" name="Группа 15"/>
            <p:cNvGrpSpPr/>
            <p:nvPr/>
          </p:nvGrpSpPr>
          <p:grpSpPr>
            <a:xfrm>
              <a:off x="5067" y="0"/>
              <a:ext cx="12181865" cy="6858000"/>
              <a:chOff x="5067" y="0"/>
              <a:chExt cx="12181865" cy="6858000"/>
            </a:xfrm>
          </p:grpSpPr>
          <p:pic>
            <p:nvPicPr>
              <p:cNvPr id="9" name="Рисунок 8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067" y="0"/>
                <a:ext cx="12181865" cy="6858000"/>
              </a:xfrm>
              <a:prstGeom prst="rect">
                <a:avLst/>
              </a:prstGeom>
            </p:spPr>
          </p:pic>
          <p:grpSp>
            <p:nvGrpSpPr>
              <p:cNvPr id="5" name="Группа 4"/>
              <p:cNvGrpSpPr/>
              <p:nvPr/>
            </p:nvGrpSpPr>
            <p:grpSpPr>
              <a:xfrm>
                <a:off x="1102356" y="719296"/>
                <a:ext cx="9890248" cy="3539385"/>
                <a:chOff x="1102356" y="719296"/>
                <a:chExt cx="9890248" cy="3539385"/>
              </a:xfrm>
            </p:grpSpPr>
            <p:pic>
              <p:nvPicPr>
                <p:cNvPr id="4" name="Рисунок 3"/>
                <p:cNvPicPr preferRelativeResize="0">
                  <a:picLocks noChangeAspect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102356" y="1918681"/>
                  <a:ext cx="3132000" cy="2340000"/>
                </a:xfrm>
                <a:prstGeom prst="rect">
                  <a:avLst/>
                </a:prstGeom>
                <a:ln>
                  <a:solidFill>
                    <a:srgbClr val="FF0000"/>
                  </a:solidFill>
                </a:ln>
              </p:spPr>
            </p:pic>
            <p:grpSp>
              <p:nvGrpSpPr>
                <p:cNvPr id="3" name="Группа 2"/>
                <p:cNvGrpSpPr/>
                <p:nvPr/>
              </p:nvGrpSpPr>
              <p:grpSpPr>
                <a:xfrm>
                  <a:off x="2396620" y="719296"/>
                  <a:ext cx="8595984" cy="3091539"/>
                  <a:chOff x="2563085" y="548451"/>
                  <a:chExt cx="8595984" cy="3091539"/>
                </a:xfrm>
              </p:grpSpPr>
              <p:pic>
                <p:nvPicPr>
                  <p:cNvPr id="6" name="Рисунок 5"/>
                  <p:cNvPicPr preferRelativeResize="0">
                    <a:picLocks noChangeAspect="1"/>
                  </p:cNvPicPr>
                  <p:nvPr/>
                </p:nvPicPr>
                <p:blipFill>
                  <a:blip r:embed="rId4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4647945" y="1299990"/>
                    <a:ext cx="3132000" cy="2340000"/>
                  </a:xfrm>
                  <a:prstGeom prst="rect">
                    <a:avLst/>
                  </a:prstGeom>
                  <a:ln>
                    <a:solidFill>
                      <a:srgbClr val="FF0000"/>
                    </a:solidFill>
                  </a:ln>
                </p:spPr>
              </p:pic>
              <p:pic>
                <p:nvPicPr>
                  <p:cNvPr id="7" name="Рисунок 6"/>
                  <p:cNvPicPr preferRelativeResize="0">
                    <a:picLocks noChangeAspect="1"/>
                  </p:cNvPicPr>
                  <p:nvPr/>
                </p:nvPicPr>
                <p:blipFill rotWithShape="1">
                  <a:blip r:embed="rId5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t="5971" b="6057"/>
                  <a:stretch/>
                </p:blipFill>
                <p:spPr>
                  <a:xfrm>
                    <a:off x="8027069" y="809013"/>
                    <a:ext cx="3132000" cy="2340000"/>
                  </a:xfrm>
                  <a:prstGeom prst="rect">
                    <a:avLst/>
                  </a:prstGeom>
                  <a:ln>
                    <a:solidFill>
                      <a:srgbClr val="FF0000"/>
                    </a:solidFill>
                  </a:ln>
                </p:spPr>
              </p:pic>
              <p:sp>
                <p:nvSpPr>
                  <p:cNvPr id="2" name="Прямоугольник 1"/>
                  <p:cNvSpPr/>
                  <p:nvPr/>
                </p:nvSpPr>
                <p:spPr>
                  <a:xfrm>
                    <a:off x="2563085" y="548451"/>
                    <a:ext cx="2710999" cy="523220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pPr algn="ctr"/>
                    <a:r>
                      <a:rPr lang="ru-RU" sz="2800" b="1" dirty="0" smtClean="0">
                        <a:ln w="22225">
                          <a:solidFill>
                            <a:schemeClr val="accent2"/>
                          </a:solidFill>
                          <a:prstDash val="solid"/>
                        </a:ln>
                        <a:solidFill>
                          <a:srgbClr val="FF0000"/>
                        </a:solidFill>
                      </a:rPr>
                      <a:t>ЛАГЕРЬ СМЕРТИ</a:t>
                    </a:r>
                    <a:endParaRPr lang="ru-RU" sz="2800" b="1" dirty="0">
                      <a:ln w="22225">
                        <a:solidFill>
                          <a:schemeClr val="accent2"/>
                        </a:solidFill>
                        <a:prstDash val="solid"/>
                      </a:ln>
                      <a:solidFill>
                        <a:srgbClr val="FF0000"/>
                      </a:solidFill>
                    </a:endParaRPr>
                  </a:p>
                </p:txBody>
              </p:sp>
            </p:grpSp>
          </p:grpSp>
        </p:grpSp>
        <p:sp>
          <p:nvSpPr>
            <p:cNvPr id="13" name="Прямоугольник 12"/>
            <p:cNvSpPr/>
            <p:nvPr/>
          </p:nvSpPr>
          <p:spPr>
            <a:xfrm>
              <a:off x="952500" y="4299716"/>
              <a:ext cx="902970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indent="355600" algn="just"/>
              <a:r>
                <a:rPr lang="ru-RU" dirty="0"/>
                <a:t>Но самое страшное, это когда наше мирное население женщин и детей фашисты забирали в концлагеря.</a:t>
              </a:r>
            </a:p>
          </p:txBody>
        </p:sp>
      </p:grpSp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6206" y="2561839"/>
            <a:ext cx="3273430" cy="4365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1282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Группа 13"/>
          <p:cNvGrpSpPr/>
          <p:nvPr/>
        </p:nvGrpSpPr>
        <p:grpSpPr>
          <a:xfrm>
            <a:off x="-13596" y="0"/>
            <a:ext cx="12181865" cy="6858000"/>
            <a:chOff x="-13596" y="0"/>
            <a:chExt cx="12181865" cy="6858000"/>
          </a:xfrm>
        </p:grpSpPr>
        <p:grpSp>
          <p:nvGrpSpPr>
            <p:cNvPr id="13" name="Группа 12"/>
            <p:cNvGrpSpPr/>
            <p:nvPr/>
          </p:nvGrpSpPr>
          <p:grpSpPr>
            <a:xfrm>
              <a:off x="-13596" y="0"/>
              <a:ext cx="12181865" cy="6858000"/>
              <a:chOff x="-13596" y="0"/>
              <a:chExt cx="12181865" cy="6858000"/>
            </a:xfrm>
          </p:grpSpPr>
          <p:pic>
            <p:nvPicPr>
              <p:cNvPr id="9" name="Рисунок 8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-13596" y="0"/>
                <a:ext cx="12181865" cy="6858000"/>
              </a:xfrm>
              <a:prstGeom prst="rect">
                <a:avLst/>
              </a:prstGeom>
            </p:spPr>
          </p:pic>
          <p:pic>
            <p:nvPicPr>
              <p:cNvPr id="5" name="Рисунок 4"/>
              <p:cNvPicPr preferRelativeResize="0"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84982" y="1516793"/>
                <a:ext cx="3132000" cy="2340000"/>
              </a:xfrm>
              <a:prstGeom prst="rect">
                <a:avLst/>
              </a:prstGeom>
              <a:ln>
                <a:solidFill>
                  <a:srgbClr val="FF0000"/>
                </a:solidFill>
              </a:ln>
            </p:spPr>
          </p:pic>
          <p:pic>
            <p:nvPicPr>
              <p:cNvPr id="6" name="Рисунок 5"/>
              <p:cNvPicPr preferRelativeResize="0"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900725" y="855345"/>
                <a:ext cx="3132000" cy="2340000"/>
              </a:xfrm>
              <a:prstGeom prst="rect">
                <a:avLst/>
              </a:prstGeom>
              <a:ln>
                <a:solidFill>
                  <a:srgbClr val="FF0000"/>
                </a:solidFill>
              </a:ln>
            </p:spPr>
          </p:pic>
          <p:pic>
            <p:nvPicPr>
              <p:cNvPr id="7" name="Рисунок 6"/>
              <p:cNvPicPr preferRelativeResize="0"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511337" y="1516793"/>
                <a:ext cx="3132000" cy="2340000"/>
              </a:xfrm>
              <a:prstGeom prst="rect">
                <a:avLst/>
              </a:prstGeom>
              <a:ln>
                <a:solidFill>
                  <a:srgbClr val="FF0000"/>
                </a:solidFill>
              </a:ln>
            </p:spPr>
          </p:pic>
          <p:sp>
            <p:nvSpPr>
              <p:cNvPr id="2" name="Прямоугольник 1"/>
              <p:cNvSpPr/>
              <p:nvPr/>
            </p:nvSpPr>
            <p:spPr>
              <a:xfrm>
                <a:off x="1442762" y="753745"/>
                <a:ext cx="5707338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ru-RU" sz="2800" b="1" dirty="0" smtClean="0">
                    <a:ln w="22225">
                      <a:solidFill>
                        <a:schemeClr val="accent2"/>
                      </a:solidFill>
                      <a:prstDash val="solid"/>
                    </a:ln>
                    <a:solidFill>
                      <a:srgbClr val="FF0000"/>
                    </a:solidFill>
                  </a:rPr>
                  <a:t>ПАРТИЗАНСКИЕ ОТРЯДЫ</a:t>
                </a:r>
                <a:endParaRPr lang="ru-RU" sz="2800" b="1" dirty="0">
                  <a:ln w="22225">
                    <a:solidFill>
                      <a:schemeClr val="accent2"/>
                    </a:solidFill>
                    <a:prstDash val="solid"/>
                  </a:ln>
                  <a:solidFill>
                    <a:srgbClr val="FF0000"/>
                  </a:solidFill>
                </a:endParaRPr>
              </a:p>
            </p:txBody>
          </p:sp>
        </p:grpSp>
        <p:sp>
          <p:nvSpPr>
            <p:cNvPr id="12" name="Прямоугольник 11"/>
            <p:cNvSpPr/>
            <p:nvPr/>
          </p:nvSpPr>
          <p:spPr>
            <a:xfrm>
              <a:off x="990600" y="3972401"/>
              <a:ext cx="8864600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indent="355600" algn="just"/>
              <a:r>
                <a:rPr lang="ru-RU" dirty="0"/>
                <a:t>Партизаны взрывали мосты, разрушали железные дороги, пускали под откос вражеские поезда, уничтожали склады с боеприпасами. Дети, помогавшие партизанам, добывали сведения о количестве немецких солдат и офицеров и их вооружении.</a:t>
              </a:r>
            </a:p>
          </p:txBody>
        </p:sp>
      </p:grpSp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6206" y="2561839"/>
            <a:ext cx="3273430" cy="4365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4219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1339</TotalTime>
  <Words>320</Words>
  <Application>Microsoft Office PowerPoint</Application>
  <PresentationFormat>Широкоэкранный</PresentationFormat>
  <Paragraphs>44</Paragraphs>
  <Slides>14</Slides>
  <Notes>0</Notes>
  <HiddenSlides>0</HiddenSlides>
  <MMClips>4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8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1</dc:creator>
  <cp:lastModifiedBy>1</cp:lastModifiedBy>
  <cp:revision>84</cp:revision>
  <dcterms:created xsi:type="dcterms:W3CDTF">2020-04-09T03:11:46Z</dcterms:created>
  <dcterms:modified xsi:type="dcterms:W3CDTF">2020-04-26T02:39:57Z</dcterms:modified>
</cp:coreProperties>
</file>