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000108"/>
            <a:ext cx="8001056" cy="4638692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chemeClr val="tx1"/>
                </a:solidFill>
              </a:rPr>
              <a:t>Из чего получают </a:t>
            </a:r>
            <a:r>
              <a:rPr lang="ru-RU" sz="8000" smtClean="0">
                <a:solidFill>
                  <a:schemeClr val="tx1"/>
                </a:solidFill>
              </a:rPr>
              <a:t>опилки ?</a:t>
            </a:r>
            <a:endParaRPr lang="ru-RU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2015-11-10T18:56:14Z</dcterms:created>
  <dcterms:modified xsi:type="dcterms:W3CDTF">2015-11-10T19:54:12Z</dcterms:modified>
</cp:coreProperties>
</file>