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8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69" d="100"/>
          <a:sy n="69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6DD0-8E24-42EF-A32D-7620F22BF3C1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8000-197E-4044-A8A3-467AD3B263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6DD0-8E24-42EF-A32D-7620F22BF3C1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8000-197E-4044-A8A3-467AD3B263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6DD0-8E24-42EF-A32D-7620F22BF3C1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8000-197E-4044-A8A3-467AD3B263BA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6DD0-8E24-42EF-A32D-7620F22BF3C1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8000-197E-4044-A8A3-467AD3B263B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6DD0-8E24-42EF-A32D-7620F22BF3C1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8000-197E-4044-A8A3-467AD3B263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6DD0-8E24-42EF-A32D-7620F22BF3C1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8000-197E-4044-A8A3-467AD3B263B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6DD0-8E24-42EF-A32D-7620F22BF3C1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8000-197E-4044-A8A3-467AD3B263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6DD0-8E24-42EF-A32D-7620F22BF3C1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8000-197E-4044-A8A3-467AD3B263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6DD0-8E24-42EF-A32D-7620F22BF3C1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8000-197E-4044-A8A3-467AD3B263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6DD0-8E24-42EF-A32D-7620F22BF3C1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8000-197E-4044-A8A3-467AD3B263BA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6DD0-8E24-42EF-A32D-7620F22BF3C1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8000-197E-4044-A8A3-467AD3B263B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CE76DD0-8E24-42EF-A32D-7620F22BF3C1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4FE8000-197E-4044-A8A3-467AD3B263B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2376264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err="1" smtClean="0"/>
              <a:t>Квест</a:t>
            </a:r>
            <a:r>
              <a:rPr lang="ru-RU" dirty="0" smtClean="0"/>
              <a:t>- </a:t>
            </a:r>
            <a:r>
              <a:rPr lang="ru-RU" dirty="0" smtClean="0"/>
              <a:t>игра. в старшей группе «Пчелки.»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6728792" cy="2609303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поисках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ключа здоровья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Сальникова Ирина Александровна.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951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628800"/>
            <a:ext cx="6617328" cy="4962996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Ключ найден волшебный сундук открыт.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1896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213" y="2674938"/>
            <a:ext cx="6135511" cy="3451225"/>
          </a:xfr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84909" y="260784"/>
            <a:ext cx="8229600" cy="1143000"/>
          </a:xfrm>
        </p:spPr>
        <p:txBody>
          <a:bodyPr>
            <a:normAutofit/>
          </a:bodyPr>
          <a:lstStyle/>
          <a:p>
            <a:r>
              <a:rPr lang="ru-RU" sz="1400" dirty="0"/>
              <a:t>Здравствуйте, ребята! Я знаю, что вы собираетесь на поиски ключа здоровья. А ведь нужно знать, где и что искать. Поэтому я принес вам карту с маршрутом, по которому нужно идти. Выполняя задания, вы сможете найти ключ здоровья. Я пойду с вами и буду помогать.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777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628800"/>
            <a:ext cx="6401684" cy="4801263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Солдатская разминка.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5247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Переправь товарища на другой берег.</a:t>
            </a:r>
            <a:endParaRPr lang="ru-RU" dirty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90503"/>
            <a:ext cx="6408712" cy="480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308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56792"/>
            <a:ext cx="7193772" cy="5107297"/>
          </a:xfr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Полоса препятствий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940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5" y="1600200"/>
            <a:ext cx="6401684" cy="48012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Туннель.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6071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5" y="1600200"/>
            <a:ext cx="6401684" cy="4525963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Метание гранат.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1470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805286"/>
            <a:ext cx="6624736" cy="486407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Игра «Салют».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8901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28800"/>
            <a:ext cx="7272808" cy="504056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«Перетягивание каната.»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5428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69</TotalTime>
  <Words>112</Words>
  <Application>Microsoft Office PowerPoint</Application>
  <PresentationFormat>Экран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 Квест- игра. в старшей группе «Пчелки.»</vt:lpstr>
      <vt:lpstr>Здравствуйте, ребята! Я знаю, что вы собираетесь на поиски ключа здоровья. А ведь нужно знать, где и что искать. Поэтому я принес вам карту с маршрутом, по которому нужно идти. Выполняя задания, вы сможете найти ключ здоровья. Я пойду с вами и буду помогать..</vt:lpstr>
      <vt:lpstr>  Солдатская разминка.</vt:lpstr>
      <vt:lpstr> Переправь товарища на другой берег.</vt:lpstr>
      <vt:lpstr>Полоса препятствий . </vt:lpstr>
      <vt:lpstr>Туннель.</vt:lpstr>
      <vt:lpstr> Метание гранат.</vt:lpstr>
      <vt:lpstr> Игра «Салют».</vt:lpstr>
      <vt:lpstr>Игра «Перетягивание каната.»</vt:lpstr>
      <vt:lpstr>Ключ найден волшебный сундук открыт.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Спортивный праздник в старшей группе «Пчелки.»</dc:title>
  <dc:creator>администратор</dc:creator>
  <cp:lastModifiedBy>администратор</cp:lastModifiedBy>
  <cp:revision>8</cp:revision>
  <dcterms:created xsi:type="dcterms:W3CDTF">2019-03-25T05:34:38Z</dcterms:created>
  <dcterms:modified xsi:type="dcterms:W3CDTF">2019-10-18T01:13:53Z</dcterms:modified>
</cp:coreProperties>
</file>