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5" r:id="rId2"/>
    <p:sldId id="276" r:id="rId3"/>
    <p:sldId id="269" r:id="rId4"/>
    <p:sldId id="260" r:id="rId5"/>
    <p:sldId id="268" r:id="rId6"/>
    <p:sldId id="271" r:id="rId7"/>
    <p:sldId id="256" r:id="rId8"/>
    <p:sldId id="272" r:id="rId9"/>
    <p:sldId id="273" r:id="rId10"/>
    <p:sldId id="274" r:id="rId11"/>
    <p:sldId id="270" r:id="rId12"/>
    <p:sldId id="261" r:id="rId13"/>
    <p:sldId id="27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78" autoAdjust="0"/>
    <p:restoredTop sz="94660"/>
  </p:normalViewPr>
  <p:slideViewPr>
    <p:cSldViewPr snapToGrid="0">
      <p:cViewPr varScale="1">
        <p:scale>
          <a:sx n="42" d="100"/>
          <a:sy n="42" d="100"/>
        </p:scale>
        <p:origin x="48" y="10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F7CD26F-C13F-4666-A15D-FC02DEB4BB4A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FD9771B-8B03-4C6B-818D-E38D510A6564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0032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D26F-C13F-4666-A15D-FC02DEB4BB4A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771B-8B03-4C6B-818D-E38D510A6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901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D26F-C13F-4666-A15D-FC02DEB4BB4A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771B-8B03-4C6B-818D-E38D510A6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408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D26F-C13F-4666-A15D-FC02DEB4BB4A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771B-8B03-4C6B-818D-E38D510A6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994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marL="0"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Corbel" pitchFamily="34" charset="0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D26F-C13F-4666-A15D-FC02DEB4BB4A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771B-8B03-4C6B-818D-E38D510A6564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969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D26F-C13F-4666-A15D-FC02DEB4BB4A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771B-8B03-4C6B-818D-E38D510A6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020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D26F-C13F-4666-A15D-FC02DEB4BB4A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771B-8B03-4C6B-818D-E38D510A6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201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D26F-C13F-4666-A15D-FC02DEB4BB4A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771B-8B03-4C6B-818D-E38D510A6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424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D26F-C13F-4666-A15D-FC02DEB4BB4A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771B-8B03-4C6B-818D-E38D510A6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905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D26F-C13F-4666-A15D-FC02DEB4BB4A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771B-8B03-4C6B-818D-E38D510A6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717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D26F-C13F-4666-A15D-FC02DEB4BB4A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771B-8B03-4C6B-818D-E38D510A6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383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4F7CD26F-C13F-4666-A15D-FC02DEB4BB4A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BFD9771B-8B03-4C6B-818D-E38D510A6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165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ello Song for Kids - Greeting Song for Kids - The Singing Walrus(обрез) 00_00_07-00_00_51.5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2860"/>
            <a:ext cx="12192000" cy="6858000"/>
          </a:xfrm>
          <a:prstGeom prst="rect">
            <a:avLst/>
          </a:prstGeom>
        </p:spPr>
      </p:pic>
      <p:pic>
        <p:nvPicPr>
          <p:cNvPr id="3" name="Hello Song for Kids - Greeting Song for Kids - The Singing Walrus(обрез) 00_00_07-00_00_51.5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02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280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312820"/>
            <a:ext cx="9306168" cy="1420908"/>
          </a:xfrm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chemeClr val="accent1">
                    <a:lumMod val="75000"/>
                  </a:schemeClr>
                </a:solidFill>
              </a:rPr>
              <a:t>The theme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en-US" sz="4000" u="sng" dirty="0" smtClean="0"/>
              <a:t>Past </a:t>
            </a:r>
            <a:r>
              <a:rPr lang="en-US" sz="4000" u="sng" dirty="0"/>
              <a:t>Simple Tense</a:t>
            </a:r>
            <a:r>
              <a:rPr lang="ru-RU" sz="4000" u="sng" dirty="0" smtClean="0"/>
              <a:t>.</a:t>
            </a:r>
            <a:br>
              <a:rPr lang="ru-RU" sz="4000" u="sng" dirty="0" smtClean="0"/>
            </a:b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Тема урока:</a:t>
            </a:r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ru-RU" sz="2800" b="1" u="sng" dirty="0"/>
              <a:t>Простое </a:t>
            </a:r>
            <a:r>
              <a:rPr lang="ru-RU" sz="2800" b="1" u="sng" dirty="0" smtClean="0"/>
              <a:t>прошедшее </a:t>
            </a:r>
            <a:r>
              <a:rPr lang="ru-RU" sz="2800" b="1" u="sng" dirty="0"/>
              <a:t>время</a:t>
            </a:r>
            <a:r>
              <a:rPr lang="ru-RU" sz="2800" b="1" u="sng" dirty="0" smtClean="0"/>
              <a:t>.</a:t>
            </a:r>
            <a:br>
              <a:rPr lang="ru-RU" sz="2800" b="1" u="sng" dirty="0" smtClean="0"/>
            </a:br>
            <a:r>
              <a:rPr lang="ru-RU" sz="2800" b="1" u="sng" dirty="0" smtClean="0"/>
              <a:t/>
            </a:r>
            <a:br>
              <a:rPr lang="ru-RU" sz="2800" b="1" u="sng" dirty="0" smtClean="0"/>
            </a:br>
            <a:r>
              <a:rPr lang="ru-RU" sz="2800" b="1" u="sng" dirty="0"/>
              <a:t/>
            </a:r>
            <a:br>
              <a:rPr lang="ru-RU" sz="2800" b="1" u="sng" dirty="0"/>
            </a:br>
            <a:r>
              <a:rPr lang="ru-RU" sz="2800" b="1" u="sng" dirty="0"/>
              <a:t/>
            </a:r>
            <a:br>
              <a:rPr lang="ru-RU" sz="2800" b="1" u="sng" dirty="0"/>
            </a:br>
            <a:endParaRPr lang="ru-RU" sz="2400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371600" y="3556944"/>
            <a:ext cx="10461009" cy="1128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u="sng" dirty="0" smtClean="0"/>
              <a:t/>
            </a:r>
            <a:br>
              <a:rPr lang="ru-RU" sz="2800" b="1" u="sng" dirty="0" smtClean="0"/>
            </a:br>
            <a:r>
              <a:rPr lang="ru-RU" sz="2800" b="1" u="sng" dirty="0" smtClean="0"/>
              <a:t/>
            </a:r>
            <a:br>
              <a:rPr lang="ru-RU" sz="2800" b="1" u="sng" dirty="0" smtClean="0"/>
            </a:br>
            <a:r>
              <a:rPr lang="en-US" sz="4000" u="sng" dirty="0" smtClean="0">
                <a:solidFill>
                  <a:schemeClr val="accent1">
                    <a:lumMod val="75000"/>
                  </a:schemeClr>
                </a:solidFill>
              </a:rPr>
              <a:t>Aim</a:t>
            </a:r>
            <a:r>
              <a:rPr lang="en-US" sz="4000" b="1" u="sng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000" u="sng" dirty="0" smtClean="0">
                <a:solidFill>
                  <a:schemeClr val="accent1">
                    <a:lumMod val="75000"/>
                  </a:schemeClr>
                </a:solidFill>
              </a:rPr>
              <a:t>(цель) </a:t>
            </a:r>
            <a:r>
              <a:rPr lang="ru-RU" sz="4000" b="1" u="sng" dirty="0" smtClean="0"/>
              <a:t>научиться строить предложения в простом прошедшем времени</a:t>
            </a:r>
            <a:br>
              <a:rPr lang="ru-RU" sz="4000" b="1" u="sng" dirty="0" smtClean="0"/>
            </a:br>
            <a:endParaRPr lang="ru-RU" sz="40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09383" y="3782468"/>
            <a:ext cx="10461009" cy="21816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u="sng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4000" u="sng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82334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833" y="269823"/>
            <a:ext cx="11437495" cy="626588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72450" y="716936"/>
            <a:ext cx="9800153" cy="707886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FFFF00"/>
                </a:solidFill>
              </a:rPr>
              <a:t>Ladder of success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29516" y="5498800"/>
            <a:ext cx="3350969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Arial Rounded MT Bold" panose="020F0704030504030204" pitchFamily="34" charset="0"/>
                <a:ea typeface="+mj-ea"/>
                <a:cs typeface="Times New Roman" panose="02020603050405020304" pitchFamily="18" charset="0"/>
              </a:rPr>
              <a:t>I don’t know how to do it</a:t>
            </a:r>
            <a:endParaRPr lang="ru-RU" sz="2000" dirty="0"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526" y="2764436"/>
            <a:ext cx="1583961" cy="12766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1882" y="4041098"/>
            <a:ext cx="1306236" cy="12864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9118" y="1452390"/>
            <a:ext cx="1225289" cy="1339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47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4340" y="342900"/>
            <a:ext cx="11247120" cy="603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35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азминка 2.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33800" y="998220"/>
            <a:ext cx="1661160" cy="166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2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448" y="609599"/>
            <a:ext cx="6117021" cy="3694387"/>
          </a:xfrm>
        </p:spPr>
        <p:txBody>
          <a:bodyPr>
            <a:normAutofit/>
          </a:bodyPr>
          <a:lstStyle/>
          <a:p>
            <a:r>
              <a:rPr lang="en-US" dirty="0" smtClean="0"/>
              <a:t>Don’t </a:t>
            </a:r>
            <a:r>
              <a:rPr lang="en-US" b="1" dirty="0" smtClean="0"/>
              <a:t>t</a:t>
            </a:r>
            <a:r>
              <a:rPr lang="en-US" dirty="0" smtClean="0"/>
              <a:t>rouble </a:t>
            </a:r>
            <a:r>
              <a:rPr lang="en-US" b="1" dirty="0" smtClean="0"/>
              <a:t>t</a:t>
            </a:r>
            <a:r>
              <a:rPr lang="en-US" dirty="0" smtClean="0"/>
              <a:t>rouble </a:t>
            </a:r>
            <a:br>
              <a:rPr lang="en-US" dirty="0" smtClean="0"/>
            </a:br>
            <a:r>
              <a:rPr lang="en-US" b="1" dirty="0" smtClean="0"/>
              <a:t>t</a:t>
            </a:r>
            <a:r>
              <a:rPr lang="en-US" dirty="0" smtClean="0"/>
              <a:t>ill </a:t>
            </a:r>
            <a:r>
              <a:rPr lang="en-US" b="1" dirty="0" smtClean="0"/>
              <a:t>t</a:t>
            </a:r>
            <a:r>
              <a:rPr lang="en-US" dirty="0" smtClean="0"/>
              <a:t>rouble </a:t>
            </a:r>
            <a:r>
              <a:rPr lang="en-US" b="1" dirty="0" smtClean="0"/>
              <a:t>t</a:t>
            </a:r>
            <a:r>
              <a:rPr lang="en-US" dirty="0" smtClean="0"/>
              <a:t>roubles  you!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406821" y="726561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66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[ t ]</a:t>
            </a:r>
            <a:r>
              <a:rPr lang="ru-RU" sz="66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66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en-US" sz="66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en-US" sz="66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sz="6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09447" y="2906110"/>
            <a:ext cx="6117021" cy="36943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D</a:t>
            </a:r>
            <a:r>
              <a:rPr lang="en-US" dirty="0" smtClean="0"/>
              <a:t>ing-</a:t>
            </a:r>
            <a:r>
              <a:rPr lang="en-US" b="1" dirty="0" smtClean="0"/>
              <a:t>d</a:t>
            </a:r>
            <a:r>
              <a:rPr lang="en-US" dirty="0" smtClean="0"/>
              <a:t>ong-</a:t>
            </a:r>
            <a:r>
              <a:rPr lang="en-US" b="1" dirty="0" smtClean="0"/>
              <a:t>d</a:t>
            </a:r>
            <a:r>
              <a:rPr lang="en-US" dirty="0" smtClean="0"/>
              <a:t>ell</a:t>
            </a:r>
          </a:p>
          <a:p>
            <a:r>
              <a:rPr lang="en-US" b="1" dirty="0" smtClean="0"/>
              <a:t>D</a:t>
            </a:r>
            <a:r>
              <a:rPr lang="en-US" dirty="0" smtClean="0"/>
              <a:t>ings </a:t>
            </a:r>
            <a:r>
              <a:rPr lang="en-US" b="1" dirty="0" smtClean="0"/>
              <a:t>d</a:t>
            </a:r>
            <a:r>
              <a:rPr lang="en-US" dirty="0" smtClean="0"/>
              <a:t>oor </a:t>
            </a:r>
            <a:r>
              <a:rPr lang="en-US" b="1" dirty="0" smtClean="0"/>
              <a:t>b</a:t>
            </a:r>
            <a:r>
              <a:rPr lang="en-US" dirty="0" smtClean="0"/>
              <a:t>ell.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406820" y="3576789"/>
            <a:ext cx="28460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[ </a:t>
            </a:r>
            <a:r>
              <a:rPr lang="en-US" sz="6600" b="1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d</a:t>
            </a:r>
            <a:r>
              <a:rPr lang="en-US" sz="66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]</a:t>
            </a:r>
            <a:r>
              <a:rPr lang="ru-RU" sz="66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66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en-US" sz="66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en-US" sz="66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sz="6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87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838" y="377667"/>
            <a:ext cx="5251996" cy="2793907"/>
          </a:xfrm>
          <a:prstGeom prst="rect">
            <a:avLst/>
          </a:prstGeom>
        </p:spPr>
      </p:pic>
      <p:pic>
        <p:nvPicPr>
          <p:cNvPr id="1028" name="Picture 4" descr="ÐÐ°ÑÑÐ¸Ð½ÐºÐ¸ Ð¿Ð¾ Ð·Ð°Ð¿ÑÐ¾ÑÑ Ð¿ÐµÑÐ²Ð¾Ð±ÑÑÐ½ÑÐ¹ ÑÐµÐ»Ð¾Ð²ÐµÐ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447" y="377667"/>
            <a:ext cx="5115911" cy="2793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446" y="3373823"/>
            <a:ext cx="5115911" cy="3119286"/>
          </a:xfrm>
          <a:prstGeom prst="rect">
            <a:avLst/>
          </a:prstGeom>
        </p:spPr>
      </p:pic>
      <p:pic>
        <p:nvPicPr>
          <p:cNvPr id="1030" name="Picture 6" descr="ÐÐ°ÑÑÐ¸Ð½ÐºÐ¸ Ð¿Ð¾ Ð·Ð°Ð¿ÑÐ¾ÑÑ Ð±Ð°Ð» 18 Ð²ÐµÐº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38" y="3373823"/>
            <a:ext cx="5251996" cy="3119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718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067839"/>
            <a:ext cx="9306168" cy="1420908"/>
          </a:xfrm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chemeClr val="accent1">
                    <a:lumMod val="75000"/>
                  </a:schemeClr>
                </a:solidFill>
              </a:rPr>
              <a:t>The theme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en-US" sz="4000" u="sng" dirty="0" smtClean="0"/>
              <a:t>Past </a:t>
            </a:r>
            <a:r>
              <a:rPr lang="en-US" sz="4000" u="sng" dirty="0"/>
              <a:t>Simple Tense</a:t>
            </a:r>
            <a:r>
              <a:rPr lang="ru-RU" sz="4000" u="sng" dirty="0" smtClean="0"/>
              <a:t>.</a:t>
            </a:r>
            <a:br>
              <a:rPr lang="ru-RU" sz="4000" u="sng" dirty="0" smtClean="0"/>
            </a:b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Тема урока:</a:t>
            </a:r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ru-RU" sz="2800" b="1" u="sng" dirty="0"/>
              <a:t>Простое </a:t>
            </a:r>
            <a:r>
              <a:rPr lang="ru-RU" sz="2800" b="1" u="sng" dirty="0" smtClean="0"/>
              <a:t>прошедшее </a:t>
            </a:r>
            <a:r>
              <a:rPr lang="ru-RU" sz="2800" b="1" u="sng" dirty="0"/>
              <a:t>время</a:t>
            </a:r>
            <a:r>
              <a:rPr lang="ru-RU" sz="2800" b="1" u="sng" dirty="0" smtClean="0"/>
              <a:t>.</a:t>
            </a:r>
            <a:br>
              <a:rPr lang="ru-RU" sz="2800" b="1" u="sng" dirty="0" smtClean="0"/>
            </a:br>
            <a:r>
              <a:rPr lang="ru-RU" sz="2800" b="1" u="sng" dirty="0" smtClean="0"/>
              <a:t/>
            </a:r>
            <a:br>
              <a:rPr lang="ru-RU" sz="2800" b="1" u="sng" dirty="0" smtClean="0"/>
            </a:br>
            <a:r>
              <a:rPr lang="ru-RU" sz="2800" b="1" u="sng" dirty="0"/>
              <a:t/>
            </a:r>
            <a:br>
              <a:rPr lang="ru-RU" sz="2800" b="1" u="sng" dirty="0"/>
            </a:br>
            <a:r>
              <a:rPr lang="ru-RU" sz="2800" b="1" u="sng" dirty="0"/>
              <a:t/>
            </a:r>
            <a:br>
              <a:rPr lang="ru-RU" sz="2800" b="1" u="sng" dirty="0"/>
            </a:br>
            <a:endParaRPr lang="ru-RU" sz="2400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371600" y="3556944"/>
            <a:ext cx="10461009" cy="1128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u="sng" dirty="0" smtClean="0"/>
              <a:t/>
            </a:r>
            <a:br>
              <a:rPr lang="ru-RU" sz="2800" b="1" u="sng" dirty="0" smtClean="0"/>
            </a:br>
            <a:r>
              <a:rPr lang="ru-RU" sz="2800" b="1" u="sng" dirty="0" smtClean="0"/>
              <a:t/>
            </a:r>
            <a:br>
              <a:rPr lang="ru-RU" sz="2800" b="1" u="sng" dirty="0" smtClean="0"/>
            </a:br>
            <a:r>
              <a:rPr lang="en-US" sz="4000" u="sng" dirty="0" smtClean="0">
                <a:solidFill>
                  <a:schemeClr val="accent1">
                    <a:lumMod val="75000"/>
                  </a:schemeClr>
                </a:solidFill>
              </a:rPr>
              <a:t>Aim</a:t>
            </a:r>
            <a:r>
              <a:rPr lang="en-US" sz="4000" b="1" u="sng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000" u="sng" dirty="0" smtClean="0">
                <a:solidFill>
                  <a:schemeClr val="accent1">
                    <a:lumMod val="75000"/>
                  </a:schemeClr>
                </a:solidFill>
              </a:rPr>
              <a:t>(цель) </a:t>
            </a:r>
            <a:r>
              <a:rPr lang="ru-RU" sz="4000" b="1" u="sng" dirty="0" smtClean="0"/>
              <a:t>научиться строить предложения в простом прошедшем времени</a:t>
            </a:r>
            <a:br>
              <a:rPr lang="ru-RU" sz="4000" b="1" u="sng" dirty="0" smtClean="0"/>
            </a:br>
            <a:endParaRPr lang="ru-RU" sz="40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09383" y="3782468"/>
            <a:ext cx="10461009" cy="21816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u="sng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4000" u="sng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40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496705" y="1994947"/>
            <a:ext cx="10461009" cy="1128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u="sng" dirty="0" smtClean="0"/>
              <a:t/>
            </a:r>
            <a:br>
              <a:rPr lang="ru-RU" sz="2800" b="1" u="sng" dirty="0" smtClean="0"/>
            </a:br>
            <a:r>
              <a:rPr lang="en-US" sz="3600" b="1" dirty="0" smtClean="0">
                <a:solidFill>
                  <a:srgbClr val="002060"/>
                </a:solidFill>
              </a:rPr>
              <a:t>Play</a:t>
            </a:r>
            <a:r>
              <a:rPr lang="ru-RU" sz="2800" b="1" u="sng" dirty="0" smtClean="0"/>
              <a:t/>
            </a:r>
            <a:br>
              <a:rPr lang="ru-RU" sz="2800" b="1" u="sng" dirty="0" smtClean="0"/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Вчера я играл в футбол</a:t>
            </a:r>
            <a:r>
              <a:rPr lang="ru-RU" sz="4000" b="1" u="sng" dirty="0" smtClean="0"/>
              <a:t> </a:t>
            </a:r>
            <a:br>
              <a:rPr lang="ru-RU" sz="4000" b="1" u="sng" dirty="0" smtClean="0"/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78140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979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2035" y="442656"/>
            <a:ext cx="5909129" cy="96769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играю в футбол каждый день.</a:t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5318" y="1351459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I play football every day</a:t>
            </a:r>
            <a:r>
              <a:rPr lang="ru-RU" sz="3200" dirty="0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24600" y="394731"/>
            <a:ext cx="6096000" cy="38164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Я играл в футбол вчера.</a:t>
            </a:r>
          </a:p>
          <a:p>
            <a:endParaRPr lang="ru-RU" sz="3200" dirty="0" smtClean="0">
              <a:solidFill>
                <a:srgbClr val="00B0F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r>
              <a:rPr lang="en-US" sz="32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I played football yesterday. </a:t>
            </a:r>
          </a:p>
          <a:p>
            <a:endParaRPr lang="en-US" sz="3200" dirty="0" smtClean="0">
              <a:solidFill>
                <a:srgbClr val="00B0F0"/>
              </a:solidFill>
              <a:latin typeface="Calibri Light" panose="020F0302020204030204"/>
            </a:endParaRPr>
          </a:p>
          <a:p>
            <a:endParaRPr lang="ru-RU" sz="3200" dirty="0">
              <a:solidFill>
                <a:srgbClr val="00B0F0"/>
              </a:solidFill>
              <a:latin typeface="Calibri Light" panose="020F0302020204030204"/>
            </a:endParaRPr>
          </a:p>
          <a:p>
            <a:endParaRPr lang="ru-RU" sz="3200" dirty="0">
              <a:solidFill>
                <a:srgbClr val="00B0F0"/>
              </a:solidFill>
              <a:latin typeface="Calibri Light" panose="020F0302020204030204"/>
              <a:ea typeface="+mj-ea"/>
              <a:cs typeface="+mj-cs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Calibri Light" panose="020F0302020204030204"/>
                <a:ea typeface="+mj-ea"/>
                <a:cs typeface="+mj-cs"/>
              </a:rPr>
              <a:t/>
            </a:r>
            <a:br>
              <a:rPr lang="en-US" sz="3200" dirty="0" smtClean="0">
                <a:solidFill>
                  <a:srgbClr val="00B0F0"/>
                </a:solidFill>
                <a:latin typeface="Calibri Light" panose="020F0302020204030204"/>
                <a:ea typeface="+mj-ea"/>
                <a:cs typeface="+mj-cs"/>
              </a:rPr>
            </a:b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77707" y="2789590"/>
            <a:ext cx="5909129" cy="9676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77706" y="2639775"/>
            <a:ext cx="5909129" cy="9676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живу в Кожевниково.</a:t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5318" y="3651452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I live in Kozhevnikovo</a:t>
            </a:r>
            <a:r>
              <a:rPr lang="ru-RU" sz="32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99027" y="2686475"/>
            <a:ext cx="7090373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Я жила в </a:t>
            </a:r>
            <a:r>
              <a:rPr lang="ru-RU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</a:t>
            </a:r>
            <a:r>
              <a:rPr lang="ru-RU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ожевниково в прошлом году</a:t>
            </a:r>
            <a:r>
              <a:rPr lang="en-US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</a:p>
          <a:p>
            <a:endParaRPr lang="ru-RU" sz="3200" dirty="0" smtClean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r>
              <a:rPr lang="en-US" sz="32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I</a:t>
            </a:r>
            <a:r>
              <a:rPr lang="ru-RU" sz="32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lived in Kozhevnikovo last year.</a:t>
            </a:r>
          </a:p>
          <a:p>
            <a:endParaRPr lang="en-US" sz="3200" dirty="0" smtClean="0">
              <a:solidFill>
                <a:srgbClr val="00B0F0"/>
              </a:solidFill>
              <a:latin typeface="Calibri Light" panose="020F0302020204030204"/>
            </a:endParaRPr>
          </a:p>
          <a:p>
            <a:endParaRPr lang="ru-RU" sz="3200" dirty="0">
              <a:solidFill>
                <a:srgbClr val="00B0F0"/>
              </a:solidFill>
              <a:latin typeface="Calibri Light" panose="020F0302020204030204"/>
            </a:endParaRPr>
          </a:p>
          <a:p>
            <a:endParaRPr lang="ru-RU" sz="3200" dirty="0">
              <a:solidFill>
                <a:srgbClr val="00B0F0"/>
              </a:solidFill>
              <a:latin typeface="Calibri Light" panose="020F0302020204030204"/>
              <a:ea typeface="+mj-ea"/>
              <a:cs typeface="+mj-cs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Calibri Light" panose="020F0302020204030204"/>
                <a:ea typeface="+mj-ea"/>
                <a:cs typeface="+mj-cs"/>
              </a:rPr>
              <a:t/>
            </a:r>
            <a:br>
              <a:rPr lang="en-US" sz="3200" dirty="0" smtClean="0">
                <a:solidFill>
                  <a:srgbClr val="00B0F0"/>
                </a:solidFill>
                <a:latin typeface="Calibri Light" panose="020F0302020204030204"/>
                <a:ea typeface="+mj-ea"/>
                <a:cs typeface="+mj-cs"/>
              </a:rPr>
            </a:b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2118" y="4392447"/>
            <a:ext cx="6096000" cy="430887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Yesterday –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вчера</a:t>
            </a:r>
          </a:p>
          <a:p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Last year  - 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прошлом году</a:t>
            </a:r>
          </a:p>
          <a:p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Last week – 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прошлом месяце</a:t>
            </a:r>
          </a:p>
          <a:p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Two hours ago – 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два часа назад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</a:p>
          <a:p>
            <a:endParaRPr lang="en-US" sz="3200" dirty="0" smtClean="0">
              <a:solidFill>
                <a:srgbClr val="00B0F0"/>
              </a:solidFill>
              <a:latin typeface="Calibri Light" panose="020F0302020204030204"/>
            </a:endParaRPr>
          </a:p>
          <a:p>
            <a:endParaRPr lang="ru-RU" sz="3200" dirty="0">
              <a:solidFill>
                <a:srgbClr val="00B0F0"/>
              </a:solidFill>
              <a:latin typeface="Calibri Light" panose="020F0302020204030204"/>
            </a:endParaRPr>
          </a:p>
          <a:p>
            <a:endParaRPr lang="ru-RU" sz="3200" dirty="0">
              <a:solidFill>
                <a:srgbClr val="00B0F0"/>
              </a:solidFill>
              <a:latin typeface="Calibri Light" panose="020F0302020204030204"/>
              <a:ea typeface="+mj-ea"/>
              <a:cs typeface="+mj-cs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Calibri Light" panose="020F0302020204030204"/>
                <a:ea typeface="+mj-ea"/>
                <a:cs typeface="+mj-cs"/>
              </a:rPr>
              <a:t/>
            </a:r>
            <a:br>
              <a:rPr lang="en-US" sz="3200" dirty="0" smtClean="0">
                <a:solidFill>
                  <a:srgbClr val="00B0F0"/>
                </a:solidFill>
                <a:latin typeface="Calibri Light" panose="020F0302020204030204"/>
                <a:ea typeface="+mj-ea"/>
                <a:cs typeface="+mj-cs"/>
              </a:rPr>
            </a:br>
            <a:endParaRPr lang="ru-RU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4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4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5740" y="490941"/>
            <a:ext cx="662940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Yesterday </a:t>
            </a:r>
            <a: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Last </a:t>
            </a:r>
            <a: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year  </a:t>
            </a:r>
            <a: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sz="4800" dirty="0" smtClean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Last </a:t>
            </a:r>
            <a: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week</a:t>
            </a:r>
            <a:b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sz="4800" dirty="0" smtClean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Two hours ago</a:t>
            </a:r>
            <a:r>
              <a:rPr lang="en-US" sz="60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</a:p>
          <a:p>
            <a:endParaRPr lang="en-US" sz="3200" dirty="0" smtClean="0">
              <a:solidFill>
                <a:srgbClr val="00B0F0"/>
              </a:solidFill>
              <a:latin typeface="Calibri Light" panose="020F0302020204030204"/>
            </a:endParaRPr>
          </a:p>
          <a:p>
            <a:endParaRPr lang="ru-RU" sz="3200" dirty="0">
              <a:solidFill>
                <a:srgbClr val="00B0F0"/>
              </a:solidFill>
              <a:latin typeface="Calibri Light" panose="020F0302020204030204"/>
            </a:endParaRPr>
          </a:p>
          <a:p>
            <a:endParaRPr lang="ru-RU" sz="3200" dirty="0">
              <a:solidFill>
                <a:srgbClr val="00B0F0"/>
              </a:solidFill>
              <a:latin typeface="Calibri Light" panose="020F0302020204030204"/>
              <a:ea typeface="+mj-ea"/>
              <a:cs typeface="+mj-cs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Calibri Light" panose="020F0302020204030204"/>
                <a:ea typeface="+mj-ea"/>
                <a:cs typeface="+mj-cs"/>
              </a:rPr>
              <a:t/>
            </a:r>
            <a:br>
              <a:rPr lang="en-US" sz="3200" dirty="0" smtClean="0">
                <a:solidFill>
                  <a:srgbClr val="00B0F0"/>
                </a:solidFill>
                <a:latin typeface="Calibri Light" panose="020F0302020204030204"/>
                <a:ea typeface="+mj-ea"/>
                <a:cs typeface="+mj-cs"/>
              </a:rPr>
            </a:b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 rot="2843836">
            <a:off x="4718015" y="3239194"/>
            <a:ext cx="1668780" cy="19507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Вчера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499203" y="259084"/>
            <a:ext cx="4194811" cy="19507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Два часа назад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 rot="20044688">
            <a:off x="7459555" y="2842920"/>
            <a:ext cx="4698854" cy="19507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В прошлом году</a:t>
            </a: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 rot="1160308">
            <a:off x="3520440" y="1468701"/>
            <a:ext cx="5134646" cy="19507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На прошлой неделе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033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5740" y="490941"/>
            <a:ext cx="662940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Yesterday </a:t>
            </a:r>
            <a: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Last </a:t>
            </a:r>
            <a: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year  </a:t>
            </a:r>
            <a: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sz="4800" dirty="0" smtClean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Last </a:t>
            </a:r>
            <a: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week</a:t>
            </a:r>
            <a:b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sz="4800" dirty="0" smtClean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Two hours ago</a:t>
            </a:r>
            <a:r>
              <a:rPr lang="en-US" sz="60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</a:p>
          <a:p>
            <a:endParaRPr lang="en-US" sz="3200" dirty="0" smtClean="0">
              <a:solidFill>
                <a:srgbClr val="00B0F0"/>
              </a:solidFill>
              <a:latin typeface="Calibri Light" panose="020F0302020204030204"/>
            </a:endParaRPr>
          </a:p>
          <a:p>
            <a:endParaRPr lang="ru-RU" sz="3200" dirty="0">
              <a:solidFill>
                <a:srgbClr val="00B0F0"/>
              </a:solidFill>
              <a:latin typeface="Calibri Light" panose="020F0302020204030204"/>
            </a:endParaRPr>
          </a:p>
          <a:p>
            <a:endParaRPr lang="ru-RU" sz="3200" dirty="0">
              <a:solidFill>
                <a:srgbClr val="00B0F0"/>
              </a:solidFill>
              <a:latin typeface="Calibri Light" panose="020F0302020204030204"/>
              <a:ea typeface="+mj-ea"/>
              <a:cs typeface="+mj-cs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Calibri Light" panose="020F0302020204030204"/>
                <a:ea typeface="+mj-ea"/>
                <a:cs typeface="+mj-cs"/>
              </a:rPr>
              <a:t/>
            </a:r>
            <a:br>
              <a:rPr lang="en-US" sz="3200" dirty="0" smtClean="0">
                <a:solidFill>
                  <a:srgbClr val="00B0F0"/>
                </a:solidFill>
                <a:latin typeface="Calibri Light" panose="020F0302020204030204"/>
                <a:ea typeface="+mj-ea"/>
                <a:cs typeface="+mj-cs"/>
              </a:rPr>
            </a:b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170535" y="-52180"/>
            <a:ext cx="1668780" cy="19507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Вчера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298601" y="4033760"/>
            <a:ext cx="4194811" cy="19507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Два часа назад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189696" y="1363360"/>
            <a:ext cx="4698854" cy="19507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В прошлом году</a:t>
            </a: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170535" y="2607540"/>
            <a:ext cx="5134646" cy="19507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На прошлой неделе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838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DF5327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63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446C221D-F63F-4DD8-B509-CFE168687BF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TM03457444[[fn=Основа]]</Template>
  <TotalTime>1460</TotalTime>
  <Words>133</Words>
  <Application>Microsoft Office PowerPoint</Application>
  <PresentationFormat>Широкоэкранный</PresentationFormat>
  <Paragraphs>63</Paragraphs>
  <Slides>13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Arial Rounded MT Bold</vt:lpstr>
      <vt:lpstr>Calibri Light</vt:lpstr>
      <vt:lpstr>Corbel</vt:lpstr>
      <vt:lpstr>Times New Roman</vt:lpstr>
      <vt:lpstr>Базис</vt:lpstr>
      <vt:lpstr>Презентация PowerPoint</vt:lpstr>
      <vt:lpstr>Презентация PowerPoint</vt:lpstr>
      <vt:lpstr>Don’t trouble trouble  till trouble troubles  you!</vt:lpstr>
      <vt:lpstr>Презентация PowerPoint</vt:lpstr>
      <vt:lpstr>The theme: Past Simple Tense. Тема урока: Простое прошедшее время.    </vt:lpstr>
      <vt:lpstr>Презентация PowerPoint</vt:lpstr>
      <vt:lpstr>Я играю в футбол каждый день. </vt:lpstr>
      <vt:lpstr>Yesterday   Last year    Last week  Two hours ago      </vt:lpstr>
      <vt:lpstr>Yesterday   Last year    Last week  Two hours ago      </vt:lpstr>
      <vt:lpstr>Презентация PowerPoint</vt:lpstr>
      <vt:lpstr>The theme: Past Simple Tense. Тема урока: Простое прошедшее время.   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ходим в школу каждый день We go to school every day. Мы ходим в школу каждый день? Do we go to school every day? Мы не ходим в школу каждый день. We don’t go to school every day.  </dc:title>
  <dc:creator>Ksenia</dc:creator>
  <cp:lastModifiedBy>user</cp:lastModifiedBy>
  <cp:revision>58</cp:revision>
  <dcterms:created xsi:type="dcterms:W3CDTF">2018-05-08T15:43:30Z</dcterms:created>
  <dcterms:modified xsi:type="dcterms:W3CDTF">2019-01-29T10:23:51Z</dcterms:modified>
</cp:coreProperties>
</file>