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25429-B8B9-437D-8163-34D086785BA1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75F83-41D5-4897-8093-552FDD145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526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25429-B8B9-437D-8163-34D086785BA1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75F83-41D5-4897-8093-552FDD145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666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25429-B8B9-437D-8163-34D086785BA1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75F83-41D5-4897-8093-552FDD145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3869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25429-B8B9-437D-8163-34D086785BA1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75F83-41D5-4897-8093-552FDD145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939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25429-B8B9-437D-8163-34D086785BA1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75F83-41D5-4897-8093-552FDD145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92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25429-B8B9-437D-8163-34D086785BA1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75F83-41D5-4897-8093-552FDD145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840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25429-B8B9-437D-8163-34D086785BA1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75F83-41D5-4897-8093-552FDD145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8474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25429-B8B9-437D-8163-34D086785BA1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75F83-41D5-4897-8093-552FDD145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818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25429-B8B9-437D-8163-34D086785BA1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75F83-41D5-4897-8093-552FDD145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901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25429-B8B9-437D-8163-34D086785BA1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75F83-41D5-4897-8093-552FDD145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5942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D25429-B8B9-437D-8163-34D086785BA1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875F83-41D5-4897-8093-552FDD145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066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25429-B8B9-437D-8163-34D086785BA1}" type="datetimeFigureOut">
              <a:rPr lang="ru-RU" smtClean="0"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5F83-41D5-4897-8093-552FDD1456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685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ompic\Desktop\598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2340"/>
            <a:ext cx="8496944" cy="579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7897" y="124454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Route Sheet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3728" y="5188549"/>
            <a:ext cx="13180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carols </a:t>
            </a:r>
          </a:p>
          <a:p>
            <a:pPr algn="ctr"/>
            <a:r>
              <a:rPr lang="ru-RU" sz="1600" b="1" dirty="0" smtClean="0">
                <a:latin typeface="Monotype Corsiva" pitchFamily="66" charset="0"/>
              </a:rPr>
              <a:t>Акт. зал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58740" y="3164894"/>
            <a:ext cx="13681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cards</a:t>
            </a:r>
          </a:p>
          <a:p>
            <a:pPr algn="ctr"/>
            <a:r>
              <a:rPr lang="ru-RU" sz="1600" b="1" dirty="0">
                <a:latin typeface="Monotype Corsiva" pitchFamily="66" charset="0"/>
              </a:rPr>
              <a:t>н</a:t>
            </a:r>
            <a:r>
              <a:rPr lang="ru-RU" sz="1600" b="1" dirty="0" smtClean="0">
                <a:latin typeface="Monotype Corsiva" pitchFamily="66" charset="0"/>
              </a:rPr>
              <a:t>аст. теннис</a:t>
            </a:r>
            <a:endParaRPr lang="en-US" sz="1600" b="1" dirty="0" smtClean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81889" y="1225494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symbols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2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 </a:t>
            </a:r>
            <a:r>
              <a:rPr lang="en-US" sz="1600" b="1" dirty="0" smtClean="0">
                <a:latin typeface="Monotype Corsiva" pitchFamily="66" charset="0"/>
              </a:rPr>
              <a:t>220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60978" y="1351137"/>
            <a:ext cx="18219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game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3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 </a:t>
            </a:r>
            <a:r>
              <a:rPr lang="en-US" sz="1600" b="1" dirty="0" smtClean="0">
                <a:latin typeface="Monotype Corsiva" pitchFamily="66" charset="0"/>
              </a:rPr>
              <a:t>310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2907" y="2291795"/>
            <a:ext cx="13681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menu</a:t>
            </a:r>
          </a:p>
          <a:p>
            <a:pPr algn="ctr"/>
            <a:r>
              <a:rPr lang="ru-RU" sz="1600" b="1" dirty="0">
                <a:latin typeface="Monotype Corsiva" pitchFamily="66" charset="0"/>
              </a:rPr>
              <a:t>м</a:t>
            </a:r>
            <a:r>
              <a:rPr lang="ru-RU" sz="1600" b="1" dirty="0" smtClean="0">
                <a:latin typeface="Monotype Corsiva" pitchFamily="66" charset="0"/>
              </a:rPr>
              <a:t>ед. пункт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0968" y="3211545"/>
            <a:ext cx="1541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History of Christmas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1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</a:t>
            </a:r>
            <a:r>
              <a:rPr lang="en-US" sz="1600" b="1" dirty="0" smtClean="0">
                <a:latin typeface="Monotype Corsiva" pitchFamily="66" charset="0"/>
              </a:rPr>
              <a:t> 120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49539" y="5125421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story </a:t>
            </a:r>
          </a:p>
          <a:p>
            <a:pPr algn="ctr"/>
            <a:r>
              <a:rPr lang="ru-RU" sz="1600" b="1" dirty="0" smtClean="0">
                <a:latin typeface="Monotype Corsiva" pitchFamily="66" charset="0"/>
              </a:rPr>
              <a:t>Холл Музея СКК</a:t>
            </a:r>
            <a:endParaRPr lang="ru-RU" sz="1600" b="1" dirty="0">
              <a:latin typeface="Monotype Corsiva" pitchFamily="66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3131841" y="5937931"/>
            <a:ext cx="1503262" cy="686680"/>
            <a:chOff x="6328911" y="124454"/>
            <a:chExt cx="1379091" cy="655671"/>
          </a:xfrm>
        </p:grpSpPr>
        <p:sp>
          <p:nvSpPr>
            <p:cNvPr id="16" name="Овал 15"/>
            <p:cNvSpPr/>
            <p:nvPr/>
          </p:nvSpPr>
          <p:spPr>
            <a:xfrm>
              <a:off x="6328911" y="124454"/>
              <a:ext cx="1379091" cy="65567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06388" y="252234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Monotype Corsiva" pitchFamily="66" charset="0"/>
                </a:rPr>
                <a:t>Finish</a:t>
              </a:r>
              <a:endParaRPr lang="ru-RU" sz="2000" b="1" dirty="0">
                <a:latin typeface="Monotype Corsiva" pitchFamily="66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836269" y="5060639"/>
            <a:ext cx="1379091" cy="655671"/>
            <a:chOff x="6328911" y="124454"/>
            <a:chExt cx="1379091" cy="655671"/>
          </a:xfrm>
        </p:grpSpPr>
        <p:sp>
          <p:nvSpPr>
            <p:cNvPr id="19" name="Овал 18"/>
            <p:cNvSpPr/>
            <p:nvPr/>
          </p:nvSpPr>
          <p:spPr>
            <a:xfrm>
              <a:off x="6328911" y="124454"/>
              <a:ext cx="1379091" cy="65567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06388" y="252234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Monotype Corsiva" pitchFamily="66" charset="0"/>
                </a:rPr>
                <a:t>START</a:t>
              </a:r>
              <a:endParaRPr lang="ru-RU" sz="2000" b="1" dirty="0">
                <a:latin typeface="Monotype Corsiva" pitchFamily="66" charset="0"/>
              </a:endParaRPr>
            </a:p>
          </p:txBody>
        </p:sp>
      </p:grpSp>
      <p:pic>
        <p:nvPicPr>
          <p:cNvPr id="1027" name="Picture 3" descr="C:\Users\Compic\Desktop\5a1cf6c90be084.026544931511847625048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907119" cy="872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Compic\Desktop\5a1cf6c90be084.026544931511847625048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1575" y="0"/>
            <a:ext cx="907119" cy="872914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562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ompic\Desktop\598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2340"/>
            <a:ext cx="8496944" cy="579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7897" y="124454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Route Sheet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3728" y="5188549"/>
            <a:ext cx="13180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carols </a:t>
            </a:r>
          </a:p>
          <a:p>
            <a:pPr algn="ctr"/>
            <a:r>
              <a:rPr lang="ru-RU" sz="1600" b="1" dirty="0" smtClean="0">
                <a:latin typeface="Monotype Corsiva" pitchFamily="66" charset="0"/>
              </a:rPr>
              <a:t>Акт. зал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58740" y="3164894"/>
            <a:ext cx="13681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cards</a:t>
            </a:r>
          </a:p>
          <a:p>
            <a:pPr algn="ctr"/>
            <a:r>
              <a:rPr lang="ru-RU" sz="1600" b="1" dirty="0">
                <a:latin typeface="Monotype Corsiva" pitchFamily="66" charset="0"/>
              </a:rPr>
              <a:t>н</a:t>
            </a:r>
            <a:r>
              <a:rPr lang="ru-RU" sz="1600" b="1" dirty="0" smtClean="0">
                <a:latin typeface="Monotype Corsiva" pitchFamily="66" charset="0"/>
              </a:rPr>
              <a:t>аст. теннис</a:t>
            </a:r>
            <a:endParaRPr lang="en-US" sz="1600" b="1" dirty="0" smtClean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81889" y="1225494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symbols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2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 </a:t>
            </a:r>
            <a:r>
              <a:rPr lang="en-US" sz="1600" b="1" dirty="0" smtClean="0">
                <a:latin typeface="Monotype Corsiva" pitchFamily="66" charset="0"/>
              </a:rPr>
              <a:t>220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60978" y="1351137"/>
            <a:ext cx="18219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game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3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 </a:t>
            </a:r>
            <a:r>
              <a:rPr lang="en-US" sz="1600" b="1" dirty="0" smtClean="0">
                <a:latin typeface="Monotype Corsiva" pitchFamily="66" charset="0"/>
              </a:rPr>
              <a:t>310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2907" y="2291795"/>
            <a:ext cx="13681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menu</a:t>
            </a:r>
          </a:p>
          <a:p>
            <a:pPr algn="ctr"/>
            <a:r>
              <a:rPr lang="ru-RU" sz="1600" b="1" dirty="0">
                <a:latin typeface="Monotype Corsiva" pitchFamily="66" charset="0"/>
              </a:rPr>
              <a:t>м</a:t>
            </a:r>
            <a:r>
              <a:rPr lang="ru-RU" sz="1600" b="1" dirty="0" smtClean="0">
                <a:latin typeface="Monotype Corsiva" pitchFamily="66" charset="0"/>
              </a:rPr>
              <a:t>ед. пункт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0968" y="3211545"/>
            <a:ext cx="1541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History of Christmas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1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</a:t>
            </a:r>
            <a:r>
              <a:rPr lang="en-US" sz="1600" b="1" dirty="0" smtClean="0">
                <a:latin typeface="Monotype Corsiva" pitchFamily="66" charset="0"/>
              </a:rPr>
              <a:t> 120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49539" y="5125421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story </a:t>
            </a:r>
          </a:p>
          <a:p>
            <a:pPr algn="ctr"/>
            <a:r>
              <a:rPr lang="ru-RU" sz="1600" b="1" dirty="0" smtClean="0">
                <a:latin typeface="Monotype Corsiva" pitchFamily="66" charset="0"/>
              </a:rPr>
              <a:t>Холл Музея СКК</a:t>
            </a:r>
            <a:endParaRPr lang="ru-RU" sz="1600" b="1" dirty="0">
              <a:latin typeface="Monotype Corsiva" pitchFamily="66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3131841" y="5937931"/>
            <a:ext cx="1503262" cy="686680"/>
            <a:chOff x="6328911" y="124454"/>
            <a:chExt cx="1379091" cy="655671"/>
          </a:xfrm>
        </p:grpSpPr>
        <p:sp>
          <p:nvSpPr>
            <p:cNvPr id="16" name="Овал 15"/>
            <p:cNvSpPr/>
            <p:nvPr/>
          </p:nvSpPr>
          <p:spPr>
            <a:xfrm>
              <a:off x="6328911" y="124454"/>
              <a:ext cx="1379091" cy="65567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06388" y="252234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Monotype Corsiva" pitchFamily="66" charset="0"/>
                </a:rPr>
                <a:t>Finish</a:t>
              </a:r>
              <a:endParaRPr lang="ru-RU" sz="2000" b="1" dirty="0">
                <a:latin typeface="Monotype Corsiva" pitchFamily="66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7668344" y="1765481"/>
            <a:ext cx="1379091" cy="655671"/>
            <a:chOff x="6328911" y="124454"/>
            <a:chExt cx="1379091" cy="655671"/>
          </a:xfrm>
        </p:grpSpPr>
        <p:sp>
          <p:nvSpPr>
            <p:cNvPr id="19" name="Овал 18"/>
            <p:cNvSpPr/>
            <p:nvPr/>
          </p:nvSpPr>
          <p:spPr>
            <a:xfrm>
              <a:off x="6328911" y="124454"/>
              <a:ext cx="1379091" cy="65567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06388" y="252234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Monotype Corsiva" pitchFamily="66" charset="0"/>
                </a:rPr>
                <a:t>START</a:t>
              </a:r>
              <a:endParaRPr lang="ru-RU" sz="2000" b="1" dirty="0">
                <a:latin typeface="Monotype Corsiva" pitchFamily="66" charset="0"/>
              </a:endParaRPr>
            </a:p>
          </p:txBody>
        </p:sp>
      </p:grpSp>
      <p:pic>
        <p:nvPicPr>
          <p:cNvPr id="5122" name="Picture 2" descr="C:\Users\Compic\Desktop\5a1c127519cb58.812490471511789173105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76" y="104293"/>
            <a:ext cx="607568" cy="71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C:\Users\Compic\Desktop\5a1c127519cb58.812490471511789173105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4105" y="121734"/>
            <a:ext cx="607568" cy="710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001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ompic\Desktop\598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2340"/>
            <a:ext cx="8496944" cy="579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7897" y="124454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Route Sheet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3728" y="5188549"/>
            <a:ext cx="13180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carols </a:t>
            </a:r>
          </a:p>
          <a:p>
            <a:pPr algn="ctr"/>
            <a:r>
              <a:rPr lang="ru-RU" sz="1600" b="1" dirty="0" smtClean="0">
                <a:latin typeface="Monotype Corsiva" pitchFamily="66" charset="0"/>
              </a:rPr>
              <a:t>Акт. зал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58740" y="3164894"/>
            <a:ext cx="13681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cards</a:t>
            </a:r>
          </a:p>
          <a:p>
            <a:pPr algn="ctr"/>
            <a:r>
              <a:rPr lang="ru-RU" sz="1600" b="1" dirty="0">
                <a:latin typeface="Monotype Corsiva" pitchFamily="66" charset="0"/>
              </a:rPr>
              <a:t>н</a:t>
            </a:r>
            <a:r>
              <a:rPr lang="ru-RU" sz="1600" b="1" dirty="0" smtClean="0">
                <a:latin typeface="Monotype Corsiva" pitchFamily="66" charset="0"/>
              </a:rPr>
              <a:t>аст. теннис</a:t>
            </a:r>
            <a:endParaRPr lang="en-US" sz="1600" b="1" dirty="0" smtClean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81889" y="1225494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symbols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2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 </a:t>
            </a:r>
            <a:r>
              <a:rPr lang="en-US" sz="1600" b="1" dirty="0" smtClean="0">
                <a:latin typeface="Monotype Corsiva" pitchFamily="66" charset="0"/>
              </a:rPr>
              <a:t>220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60978" y="1351137"/>
            <a:ext cx="18219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game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3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 </a:t>
            </a:r>
            <a:r>
              <a:rPr lang="en-US" sz="1600" b="1" dirty="0" smtClean="0">
                <a:latin typeface="Monotype Corsiva" pitchFamily="66" charset="0"/>
              </a:rPr>
              <a:t>310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2907" y="2291795"/>
            <a:ext cx="13681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menu</a:t>
            </a:r>
          </a:p>
          <a:p>
            <a:pPr algn="ctr"/>
            <a:r>
              <a:rPr lang="ru-RU" sz="1600" b="1" dirty="0">
                <a:latin typeface="Monotype Corsiva" pitchFamily="66" charset="0"/>
              </a:rPr>
              <a:t>м</a:t>
            </a:r>
            <a:r>
              <a:rPr lang="ru-RU" sz="1600" b="1" dirty="0" smtClean="0">
                <a:latin typeface="Monotype Corsiva" pitchFamily="66" charset="0"/>
              </a:rPr>
              <a:t>ед. пункт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0968" y="3211545"/>
            <a:ext cx="1541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History of Christmas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1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</a:t>
            </a:r>
            <a:r>
              <a:rPr lang="en-US" sz="1600" b="1" dirty="0" smtClean="0">
                <a:latin typeface="Monotype Corsiva" pitchFamily="66" charset="0"/>
              </a:rPr>
              <a:t> 120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49539" y="5125421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story </a:t>
            </a:r>
          </a:p>
          <a:p>
            <a:pPr algn="ctr"/>
            <a:r>
              <a:rPr lang="ru-RU" sz="1600" b="1" dirty="0" smtClean="0">
                <a:latin typeface="Monotype Corsiva" pitchFamily="66" charset="0"/>
              </a:rPr>
              <a:t>Холл Музея СКК</a:t>
            </a:r>
            <a:endParaRPr lang="ru-RU" sz="1600" b="1" dirty="0">
              <a:latin typeface="Monotype Corsiva" pitchFamily="66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3131841" y="5937931"/>
            <a:ext cx="1503262" cy="686680"/>
            <a:chOff x="6328911" y="124454"/>
            <a:chExt cx="1379091" cy="655671"/>
          </a:xfrm>
        </p:grpSpPr>
        <p:sp>
          <p:nvSpPr>
            <p:cNvPr id="16" name="Овал 15"/>
            <p:cNvSpPr/>
            <p:nvPr/>
          </p:nvSpPr>
          <p:spPr>
            <a:xfrm>
              <a:off x="6328911" y="124454"/>
              <a:ext cx="1379091" cy="65567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06388" y="252234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Monotype Corsiva" pitchFamily="66" charset="0"/>
                </a:rPr>
                <a:t>Finish</a:t>
              </a:r>
              <a:endParaRPr lang="ru-RU" sz="2000" b="1" dirty="0">
                <a:latin typeface="Monotype Corsiva" pitchFamily="66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1970950" y="3217593"/>
            <a:ext cx="1379091" cy="655671"/>
            <a:chOff x="6328911" y="124454"/>
            <a:chExt cx="1379091" cy="655671"/>
          </a:xfrm>
        </p:grpSpPr>
        <p:sp>
          <p:nvSpPr>
            <p:cNvPr id="19" name="Овал 18"/>
            <p:cNvSpPr/>
            <p:nvPr/>
          </p:nvSpPr>
          <p:spPr>
            <a:xfrm>
              <a:off x="6328911" y="124454"/>
              <a:ext cx="1379091" cy="65567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06388" y="252234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Monotype Corsiva" pitchFamily="66" charset="0"/>
                </a:rPr>
                <a:t>START</a:t>
              </a:r>
              <a:endParaRPr lang="ru-RU" sz="2000" b="1" dirty="0">
                <a:latin typeface="Monotype Corsiva" pitchFamily="66" charset="0"/>
              </a:endParaRPr>
            </a:p>
          </p:txBody>
        </p:sp>
      </p:grpSp>
      <p:pic>
        <p:nvPicPr>
          <p:cNvPr id="4098" name="Picture 2" descr="C:\Users\Compic\Desktop\kisspng-christmas-cracker-goldfish-clip-art-cracker-cliparts-5aafab831e0268.490906371521462147122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783" y="2857"/>
            <a:ext cx="968552" cy="95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Compic\Desktop\kisspng-christmas-cracker-goldfish-clip-art-cracker-cliparts-5aafab831e0268.490906371521462147122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57"/>
            <a:ext cx="968552" cy="951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979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ompic\Desktop\598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2340"/>
            <a:ext cx="8496944" cy="579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7897" y="124454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Route Sheet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3728" y="5188549"/>
            <a:ext cx="13180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carols </a:t>
            </a:r>
          </a:p>
          <a:p>
            <a:pPr algn="ctr"/>
            <a:r>
              <a:rPr lang="ru-RU" sz="1600" b="1" dirty="0" smtClean="0">
                <a:latin typeface="Monotype Corsiva" pitchFamily="66" charset="0"/>
              </a:rPr>
              <a:t>Акт. зал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58740" y="3164894"/>
            <a:ext cx="13681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cards</a:t>
            </a:r>
          </a:p>
          <a:p>
            <a:pPr algn="ctr"/>
            <a:r>
              <a:rPr lang="ru-RU" sz="1600" b="1" dirty="0">
                <a:latin typeface="Monotype Corsiva" pitchFamily="66" charset="0"/>
              </a:rPr>
              <a:t>н</a:t>
            </a:r>
            <a:r>
              <a:rPr lang="ru-RU" sz="1600" b="1" dirty="0" smtClean="0">
                <a:latin typeface="Monotype Corsiva" pitchFamily="66" charset="0"/>
              </a:rPr>
              <a:t>аст. теннис</a:t>
            </a:r>
            <a:endParaRPr lang="en-US" sz="1600" b="1" dirty="0" smtClean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81889" y="1225494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symbols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2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 </a:t>
            </a:r>
            <a:r>
              <a:rPr lang="en-US" sz="1600" b="1" dirty="0" smtClean="0">
                <a:latin typeface="Monotype Corsiva" pitchFamily="66" charset="0"/>
              </a:rPr>
              <a:t>220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60978" y="1351137"/>
            <a:ext cx="18219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game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3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 </a:t>
            </a:r>
            <a:r>
              <a:rPr lang="en-US" sz="1600" b="1" dirty="0" smtClean="0">
                <a:latin typeface="Monotype Corsiva" pitchFamily="66" charset="0"/>
              </a:rPr>
              <a:t>310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2907" y="2291795"/>
            <a:ext cx="13681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menu</a:t>
            </a:r>
          </a:p>
          <a:p>
            <a:pPr algn="ctr"/>
            <a:r>
              <a:rPr lang="ru-RU" sz="1600" b="1" dirty="0">
                <a:latin typeface="Monotype Corsiva" pitchFamily="66" charset="0"/>
              </a:rPr>
              <a:t>м</a:t>
            </a:r>
            <a:r>
              <a:rPr lang="ru-RU" sz="1600" b="1" dirty="0" smtClean="0">
                <a:latin typeface="Monotype Corsiva" pitchFamily="66" charset="0"/>
              </a:rPr>
              <a:t>ед. пункт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0968" y="3211545"/>
            <a:ext cx="1541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History of Christmas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1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</a:t>
            </a:r>
            <a:r>
              <a:rPr lang="en-US" sz="1600" b="1" dirty="0" smtClean="0">
                <a:latin typeface="Monotype Corsiva" pitchFamily="66" charset="0"/>
              </a:rPr>
              <a:t> 120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49539" y="5125421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story </a:t>
            </a:r>
          </a:p>
          <a:p>
            <a:pPr algn="ctr"/>
            <a:r>
              <a:rPr lang="ru-RU" sz="1600" b="1" dirty="0" smtClean="0">
                <a:latin typeface="Monotype Corsiva" pitchFamily="66" charset="0"/>
              </a:rPr>
              <a:t>Холл Музея СКК</a:t>
            </a:r>
            <a:endParaRPr lang="ru-RU" sz="1600" b="1" dirty="0">
              <a:latin typeface="Monotype Corsiva" pitchFamily="66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3131841" y="5937931"/>
            <a:ext cx="1503262" cy="686680"/>
            <a:chOff x="6328911" y="124454"/>
            <a:chExt cx="1379091" cy="655671"/>
          </a:xfrm>
        </p:grpSpPr>
        <p:sp>
          <p:nvSpPr>
            <p:cNvPr id="16" name="Овал 15"/>
            <p:cNvSpPr/>
            <p:nvPr/>
          </p:nvSpPr>
          <p:spPr>
            <a:xfrm>
              <a:off x="6328911" y="124454"/>
              <a:ext cx="1379091" cy="65567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06388" y="252234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Monotype Corsiva" pitchFamily="66" charset="0"/>
                </a:rPr>
                <a:t>Finish</a:t>
              </a:r>
              <a:endParaRPr lang="ru-RU" sz="2000" b="1" dirty="0">
                <a:latin typeface="Monotype Corsiva" pitchFamily="66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297489" y="2555874"/>
            <a:ext cx="1379091" cy="655671"/>
            <a:chOff x="6328911" y="124454"/>
            <a:chExt cx="1379091" cy="655671"/>
          </a:xfrm>
        </p:grpSpPr>
        <p:sp>
          <p:nvSpPr>
            <p:cNvPr id="19" name="Овал 18"/>
            <p:cNvSpPr/>
            <p:nvPr/>
          </p:nvSpPr>
          <p:spPr>
            <a:xfrm>
              <a:off x="6328911" y="124454"/>
              <a:ext cx="1379091" cy="65567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06388" y="252234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Monotype Corsiva" pitchFamily="66" charset="0"/>
                </a:rPr>
                <a:t>START</a:t>
              </a:r>
              <a:endParaRPr lang="ru-RU" sz="2000" b="1" dirty="0">
                <a:latin typeface="Monotype Corsiva" pitchFamily="66" charset="0"/>
              </a:endParaRPr>
            </a:p>
          </p:txBody>
        </p:sp>
      </p:grpSp>
      <p:pic>
        <p:nvPicPr>
          <p:cNvPr id="3074" name="Picture 2" descr="C:\Users\Compic\Desktop\5a1bb2160c45f8.17545632151176450205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5129"/>
            <a:ext cx="1396977" cy="80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Compic\Desktop\5a1bb2160c45f8.175456321511764502050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5804"/>
            <a:ext cx="1396977" cy="80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595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ompic\Desktop\598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2340"/>
            <a:ext cx="8496944" cy="579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7897" y="124454"/>
            <a:ext cx="504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Route Sheet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3728" y="5188549"/>
            <a:ext cx="13180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carols </a:t>
            </a:r>
          </a:p>
          <a:p>
            <a:pPr algn="ctr"/>
            <a:r>
              <a:rPr lang="ru-RU" sz="1600" b="1" dirty="0" smtClean="0">
                <a:latin typeface="Monotype Corsiva" pitchFamily="66" charset="0"/>
              </a:rPr>
              <a:t>Акт. зал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58740" y="3164894"/>
            <a:ext cx="13681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cards</a:t>
            </a:r>
          </a:p>
          <a:p>
            <a:pPr algn="ctr"/>
            <a:r>
              <a:rPr lang="ru-RU" sz="1600" b="1" dirty="0">
                <a:latin typeface="Monotype Corsiva" pitchFamily="66" charset="0"/>
              </a:rPr>
              <a:t>н</a:t>
            </a:r>
            <a:r>
              <a:rPr lang="ru-RU" sz="1600" b="1" dirty="0" smtClean="0">
                <a:latin typeface="Monotype Corsiva" pitchFamily="66" charset="0"/>
              </a:rPr>
              <a:t>аст. теннис</a:t>
            </a:r>
            <a:endParaRPr lang="en-US" sz="1600" b="1" dirty="0" smtClean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81889" y="1225494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symbols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2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 </a:t>
            </a:r>
            <a:r>
              <a:rPr lang="en-US" sz="1600" b="1" dirty="0" smtClean="0">
                <a:latin typeface="Monotype Corsiva" pitchFamily="66" charset="0"/>
              </a:rPr>
              <a:t>220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60978" y="1351137"/>
            <a:ext cx="18219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game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3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 </a:t>
            </a:r>
            <a:r>
              <a:rPr lang="en-US" sz="1600" b="1" dirty="0" smtClean="0">
                <a:latin typeface="Monotype Corsiva" pitchFamily="66" charset="0"/>
              </a:rPr>
              <a:t>310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2907" y="2291795"/>
            <a:ext cx="13681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menu</a:t>
            </a:r>
          </a:p>
          <a:p>
            <a:pPr algn="ctr"/>
            <a:r>
              <a:rPr lang="ru-RU" sz="1600" b="1" dirty="0">
                <a:latin typeface="Monotype Corsiva" pitchFamily="66" charset="0"/>
              </a:rPr>
              <a:t>м</a:t>
            </a:r>
            <a:r>
              <a:rPr lang="ru-RU" sz="1600" b="1" dirty="0" smtClean="0">
                <a:latin typeface="Monotype Corsiva" pitchFamily="66" charset="0"/>
              </a:rPr>
              <a:t>ед. пункт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0968" y="3211545"/>
            <a:ext cx="1541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History of Christmas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1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</a:t>
            </a:r>
            <a:r>
              <a:rPr lang="en-US" sz="1600" b="1" dirty="0" smtClean="0">
                <a:latin typeface="Monotype Corsiva" pitchFamily="66" charset="0"/>
              </a:rPr>
              <a:t> 120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49539" y="5125421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story </a:t>
            </a:r>
          </a:p>
          <a:p>
            <a:pPr algn="ctr"/>
            <a:r>
              <a:rPr lang="ru-RU" sz="1600" b="1" dirty="0" smtClean="0">
                <a:latin typeface="Monotype Corsiva" pitchFamily="66" charset="0"/>
              </a:rPr>
              <a:t>Холл Музея СКК</a:t>
            </a:r>
            <a:endParaRPr lang="ru-RU" sz="1600" b="1" dirty="0">
              <a:latin typeface="Monotype Corsiva" pitchFamily="66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645437" y="5040478"/>
            <a:ext cx="1503262" cy="686680"/>
            <a:chOff x="6328911" y="124454"/>
            <a:chExt cx="1379091" cy="655671"/>
          </a:xfrm>
        </p:grpSpPr>
        <p:sp>
          <p:nvSpPr>
            <p:cNvPr id="16" name="Овал 15"/>
            <p:cNvSpPr/>
            <p:nvPr/>
          </p:nvSpPr>
          <p:spPr>
            <a:xfrm>
              <a:off x="6328911" y="124454"/>
              <a:ext cx="1379091" cy="65567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06388" y="252234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Monotype Corsiva" pitchFamily="66" charset="0"/>
                </a:rPr>
                <a:t>Finish</a:t>
              </a:r>
              <a:endParaRPr lang="ru-RU" sz="2000" b="1" dirty="0">
                <a:latin typeface="Monotype Corsiva" pitchFamily="66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004048" y="5388474"/>
            <a:ext cx="1379091" cy="655671"/>
            <a:chOff x="6328911" y="124454"/>
            <a:chExt cx="1379091" cy="655671"/>
          </a:xfrm>
        </p:grpSpPr>
        <p:sp>
          <p:nvSpPr>
            <p:cNvPr id="19" name="Овал 18"/>
            <p:cNvSpPr/>
            <p:nvPr/>
          </p:nvSpPr>
          <p:spPr>
            <a:xfrm>
              <a:off x="6328911" y="124454"/>
              <a:ext cx="1379091" cy="65567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06388" y="252234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Monotype Corsiva" pitchFamily="66" charset="0"/>
                </a:rPr>
                <a:t>START</a:t>
              </a:r>
              <a:endParaRPr lang="ru-RU" sz="2000" b="1" dirty="0">
                <a:latin typeface="Monotype Corsiva" pitchFamily="66" charset="0"/>
              </a:endParaRPr>
            </a:p>
          </p:txBody>
        </p:sp>
      </p:grpSp>
      <p:pic>
        <p:nvPicPr>
          <p:cNvPr id="21" name="Рисунок 20" descr="Gingerbread man decorated colored icing Sticker • Pixers® • We live to  chang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630"/>
            <a:ext cx="722630" cy="722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Gingerbread man decorated colored icing Sticker • Pixers® • We live to  chang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4769" y="90630"/>
            <a:ext cx="722630" cy="7226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690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ompic\Desktop\5983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2340"/>
            <a:ext cx="8496944" cy="579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70918" y="124454"/>
            <a:ext cx="3802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Route Sheet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23728" y="5188549"/>
            <a:ext cx="13180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carols </a:t>
            </a:r>
          </a:p>
          <a:p>
            <a:pPr algn="ctr"/>
            <a:r>
              <a:rPr lang="ru-RU" sz="1600" b="1" dirty="0" smtClean="0">
                <a:latin typeface="Monotype Corsiva" pitchFamily="66" charset="0"/>
              </a:rPr>
              <a:t>Акт. зал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58740" y="3164894"/>
            <a:ext cx="13681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cards</a:t>
            </a:r>
          </a:p>
          <a:p>
            <a:pPr algn="ctr"/>
            <a:r>
              <a:rPr lang="ru-RU" sz="1600" b="1" dirty="0">
                <a:latin typeface="Monotype Corsiva" pitchFamily="66" charset="0"/>
              </a:rPr>
              <a:t>н</a:t>
            </a:r>
            <a:r>
              <a:rPr lang="ru-RU" sz="1600" b="1" dirty="0" smtClean="0">
                <a:latin typeface="Monotype Corsiva" pitchFamily="66" charset="0"/>
              </a:rPr>
              <a:t>аст. теннис</a:t>
            </a:r>
            <a:endParaRPr lang="en-US" sz="1600" b="1" dirty="0" smtClean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81889" y="1225494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symbols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2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 </a:t>
            </a:r>
            <a:r>
              <a:rPr lang="en-US" sz="1600" b="1" dirty="0" smtClean="0">
                <a:latin typeface="Monotype Corsiva" pitchFamily="66" charset="0"/>
              </a:rPr>
              <a:t>220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60978" y="1351137"/>
            <a:ext cx="18219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game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3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 </a:t>
            </a:r>
            <a:r>
              <a:rPr lang="en-US" sz="1600" b="1" dirty="0" smtClean="0">
                <a:latin typeface="Monotype Corsiva" pitchFamily="66" charset="0"/>
              </a:rPr>
              <a:t>310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2907" y="2291795"/>
            <a:ext cx="13681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menu</a:t>
            </a:r>
          </a:p>
          <a:p>
            <a:pPr algn="ctr"/>
            <a:r>
              <a:rPr lang="ru-RU" sz="1600" b="1" dirty="0">
                <a:latin typeface="Monotype Corsiva" pitchFamily="66" charset="0"/>
              </a:rPr>
              <a:t>м</a:t>
            </a:r>
            <a:r>
              <a:rPr lang="ru-RU" sz="1600" b="1" dirty="0" smtClean="0">
                <a:latin typeface="Monotype Corsiva" pitchFamily="66" charset="0"/>
              </a:rPr>
              <a:t>ед. пункт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0968" y="3211545"/>
            <a:ext cx="1541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History of Christmas</a:t>
            </a:r>
          </a:p>
          <a:p>
            <a:pPr algn="ctr"/>
            <a:r>
              <a:rPr lang="en-US" sz="1600" b="1" dirty="0" smtClean="0">
                <a:latin typeface="Monotype Corsiva" pitchFamily="66" charset="0"/>
              </a:rPr>
              <a:t>1 </a:t>
            </a:r>
            <a:r>
              <a:rPr lang="ru-RU" sz="1600" b="1" dirty="0" smtClean="0">
                <a:latin typeface="Monotype Corsiva" pitchFamily="66" charset="0"/>
              </a:rPr>
              <a:t>этаж</a:t>
            </a:r>
            <a:endParaRPr lang="en-US" sz="1600" b="1" dirty="0" smtClean="0">
              <a:latin typeface="Monotype Corsiva" pitchFamily="66" charset="0"/>
            </a:endParaRPr>
          </a:p>
          <a:p>
            <a:pPr algn="ctr"/>
            <a:r>
              <a:rPr lang="ru-RU" sz="1600" b="1" dirty="0" err="1" smtClean="0">
                <a:latin typeface="Monotype Corsiva" pitchFamily="66" charset="0"/>
              </a:rPr>
              <a:t>Каб</a:t>
            </a:r>
            <a:r>
              <a:rPr lang="ru-RU" sz="1600" b="1" dirty="0" smtClean="0">
                <a:latin typeface="Monotype Corsiva" pitchFamily="66" charset="0"/>
              </a:rPr>
              <a:t>.</a:t>
            </a:r>
            <a:r>
              <a:rPr lang="en-US" sz="1600" b="1" dirty="0" smtClean="0">
                <a:latin typeface="Monotype Corsiva" pitchFamily="66" charset="0"/>
              </a:rPr>
              <a:t> 120</a:t>
            </a: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49539" y="5125421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latin typeface="Monotype Corsiva" pitchFamily="66" charset="0"/>
              </a:rPr>
              <a:t>Christmas story </a:t>
            </a:r>
          </a:p>
          <a:p>
            <a:pPr algn="ctr"/>
            <a:r>
              <a:rPr lang="ru-RU" sz="1600" b="1" dirty="0" smtClean="0">
                <a:latin typeface="Monotype Corsiva" pitchFamily="66" charset="0"/>
              </a:rPr>
              <a:t>Холл Музея СКК</a:t>
            </a:r>
            <a:endParaRPr lang="ru-RU" sz="1600" b="1" dirty="0">
              <a:latin typeface="Monotype Corsiva" pitchFamily="66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3131841" y="5937931"/>
            <a:ext cx="1503262" cy="686680"/>
            <a:chOff x="6328911" y="124454"/>
            <a:chExt cx="1379091" cy="655671"/>
          </a:xfrm>
        </p:grpSpPr>
        <p:sp>
          <p:nvSpPr>
            <p:cNvPr id="16" name="Овал 15"/>
            <p:cNvSpPr/>
            <p:nvPr/>
          </p:nvSpPr>
          <p:spPr>
            <a:xfrm>
              <a:off x="6328911" y="124454"/>
              <a:ext cx="1379091" cy="65567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06388" y="252234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Monotype Corsiva" pitchFamily="66" charset="0"/>
                </a:rPr>
                <a:t>Finish</a:t>
              </a:r>
              <a:endParaRPr lang="ru-RU" sz="2000" b="1" dirty="0">
                <a:latin typeface="Monotype Corsiva" pitchFamily="66" charset="0"/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744637" y="1685020"/>
            <a:ext cx="1379091" cy="655671"/>
            <a:chOff x="6328911" y="124454"/>
            <a:chExt cx="1379091" cy="655671"/>
          </a:xfrm>
        </p:grpSpPr>
        <p:sp>
          <p:nvSpPr>
            <p:cNvPr id="19" name="Овал 18"/>
            <p:cNvSpPr/>
            <p:nvPr/>
          </p:nvSpPr>
          <p:spPr>
            <a:xfrm>
              <a:off x="6328911" y="124454"/>
              <a:ext cx="1379091" cy="655671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406388" y="252234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smtClean="0">
                  <a:latin typeface="Monotype Corsiva" pitchFamily="66" charset="0"/>
                </a:rPr>
                <a:t>START</a:t>
              </a:r>
              <a:endParaRPr lang="ru-RU" sz="2000" b="1" dirty="0">
                <a:latin typeface="Monotype Corsiva" pitchFamily="66" charset="0"/>
              </a:endParaRPr>
            </a:p>
          </p:txBody>
        </p:sp>
      </p:grpSp>
      <p:pic>
        <p:nvPicPr>
          <p:cNvPr id="2050" name="Picture 2" descr="C:\Users\Compic\Desktop\5a1bace20655d5.94973446151176317002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0"/>
            <a:ext cx="739002" cy="818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Compic\Desktop\5a1bace20655d5.94973446151176317002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059" y="0"/>
            <a:ext cx="739002" cy="818044"/>
          </a:xfrm>
          <a:prstGeom prst="rect">
            <a:avLst/>
          </a:prstGeom>
          <a:noFill/>
          <a:scene3d>
            <a:camera prst="orthographicFront">
              <a:rot lat="0" lon="108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12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91</TotalTime>
  <Words>276</Words>
  <Application>Microsoft Office PowerPoint</Application>
  <PresentationFormat>Экран (4:3)</PresentationFormat>
  <Paragraphs>120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Compic</dc:creator>
  <cp:lastModifiedBy>Compic</cp:lastModifiedBy>
  <cp:revision>8</cp:revision>
  <dcterms:created xsi:type="dcterms:W3CDTF">2021-12-08T14:17:23Z</dcterms:created>
  <dcterms:modified xsi:type="dcterms:W3CDTF">2021-12-08T15:48:51Z</dcterms:modified>
</cp:coreProperties>
</file>