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69" r:id="rId4"/>
    <p:sldId id="262" r:id="rId5"/>
    <p:sldId id="263" r:id="rId6"/>
    <p:sldId id="264" r:id="rId7"/>
    <p:sldId id="265" r:id="rId8"/>
    <p:sldId id="274" r:id="rId9"/>
    <p:sldId id="266" r:id="rId10"/>
    <p:sldId id="270" r:id="rId11"/>
    <p:sldId id="268" r:id="rId12"/>
    <p:sldId id="276" r:id="rId13"/>
    <p:sldId id="275" r:id="rId14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8AC9-7C27-4928-A2CE-72238EC8B713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10099-F395-4DFA-A89C-D6789C5D8D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8AC9-7C27-4928-A2CE-72238EC8B713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10099-F395-4DFA-A89C-D6789C5D8D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8AC9-7C27-4928-A2CE-72238EC8B713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10099-F395-4DFA-A89C-D6789C5D8D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8AC9-7C27-4928-A2CE-72238EC8B713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10099-F395-4DFA-A89C-D6789C5D8D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8AC9-7C27-4928-A2CE-72238EC8B713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10099-F395-4DFA-A89C-D6789C5D8D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8AC9-7C27-4928-A2CE-72238EC8B713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10099-F395-4DFA-A89C-D6789C5D8D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8AC9-7C27-4928-A2CE-72238EC8B713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10099-F395-4DFA-A89C-D6789C5D8D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8AC9-7C27-4928-A2CE-72238EC8B713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10099-F395-4DFA-A89C-D6789C5D8D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8AC9-7C27-4928-A2CE-72238EC8B713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10099-F395-4DFA-A89C-D6789C5D8D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8AC9-7C27-4928-A2CE-72238EC8B713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10099-F395-4DFA-A89C-D6789C5D8D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48AC9-7C27-4928-A2CE-72238EC8B713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10099-F395-4DFA-A89C-D6789C5D8D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48AC9-7C27-4928-A2CE-72238EC8B713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10099-F395-4DFA-A89C-D6789C5D8D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s://img-fotki.yandex.ru/get/6422/127475903.ee/0_10345a_d765ce2c_XXXL.jp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714744" y="2214554"/>
            <a:ext cx="3786214" cy="2357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7030A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cs typeface="Arabic Typesetting" pitchFamily="66" charset="-78"/>
              </a:rPr>
              <a:t>АЛЬБОМ – ОТЧЕТ  О ВЫПОЛНЕНИИ</a:t>
            </a:r>
          </a:p>
          <a:p>
            <a:pPr algn="ctr"/>
            <a:r>
              <a:rPr lang="ru-RU" sz="2400" b="1" i="1" dirty="0" smtClean="0">
                <a:solidFill>
                  <a:srgbClr val="7030A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cs typeface="Arabic Typesetting" pitchFamily="66" charset="-78"/>
              </a:rPr>
              <a:t>Проекта</a:t>
            </a:r>
          </a:p>
          <a:p>
            <a:pPr algn="ctr"/>
            <a:r>
              <a:rPr lang="ru-RU" sz="2400" b="1" i="1" dirty="0" smtClean="0">
                <a:solidFill>
                  <a:srgbClr val="7030A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cs typeface="Arabic Typesetting" pitchFamily="66" charset="-78"/>
              </a:rPr>
              <a:t>«Загадочный мир комнатных растений»</a:t>
            </a:r>
            <a:endParaRPr lang="ru-RU" sz="2400" b="1" i="1" dirty="0">
              <a:cs typeface="Arabic Typesetting" pitchFamily="66" charset="-78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785786" y="642918"/>
            <a:ext cx="728667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Муниципальное бюджетное  дошкольное образовательное учреждение </a:t>
            </a:r>
            <a:r>
              <a:rPr lang="ru-RU" sz="2000" b="1" i="1" dirty="0" smtClean="0">
                <a:solidFill>
                  <a:srgbClr val="7030A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олевского городского округа</a:t>
            </a:r>
            <a:endParaRPr kumimoji="0" lang="ru-RU" sz="11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«Детский сад № 53». 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artinkinaden.ru/uploads/posts/2020-07/thumbs/1593807684_25-p-nezhno-golubie-foni-dlya-prezentatsii-34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500694" y="214290"/>
            <a:ext cx="342902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7030A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ИСПОЛЬЗОВАНИЕ ДИДАКТИЧЕСКИХ ИГР, ИНТЕРАКТИВНЫХ ИГР ДЛЯ ЗАКРЕПЛЕНИЯ С ДЕТЬМИ ПОЛУЧЕННЫХ ЗНАНИЙ.</a:t>
            </a:r>
          </a:p>
          <a:p>
            <a:pPr algn="ctr"/>
            <a:r>
              <a:rPr lang="ru-RU" sz="2000" b="1" i="1" dirty="0" smtClean="0">
                <a:solidFill>
                  <a:srgbClr val="7030A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Во время игр дети повторяли пройденный материал, задавали вопросы воспитателю и друг другу.  Разработанные дидактические игры увлекают и в непринужденной обстановке погружают ребёнка в  среду, где он впитывает в себя новую информацию. </a:t>
            </a:r>
          </a:p>
          <a:p>
            <a:pPr algn="ctr"/>
            <a:endParaRPr lang="ru-RU" sz="2000" b="1" i="1" dirty="0" smtClean="0">
              <a:solidFill>
                <a:srgbClr val="7030A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effectLst/>
              </a:rPr>
              <a:t>Картотека  дидактических игр, интерактивных игр в приложении</a:t>
            </a:r>
          </a:p>
        </p:txBody>
      </p:sp>
      <p:pic>
        <p:nvPicPr>
          <p:cNvPr id="2050" name="Picture 2" descr="C:\Users\User\Downloads\InShot_20210310_1749342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3429024" cy="3143272"/>
          </a:xfrm>
          <a:prstGeom prst="rect">
            <a:avLst/>
          </a:prstGeom>
          <a:noFill/>
        </p:spPr>
      </p:pic>
      <p:pic>
        <p:nvPicPr>
          <p:cNvPr id="2051" name="Picture 3" descr="C:\Users\User\Downloads\InShot_20210310_1754255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3286124"/>
            <a:ext cx="3500462" cy="335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artinkinaden.ru/uploads/posts/2020-07/thumbs/1593807684_25-p-nezhno-golubie-foni-dlya-prezentatsii-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User\Downloads\InShot_20210305_190504666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3214686"/>
            <a:ext cx="6858048" cy="2286016"/>
          </a:xfrm>
          <a:prstGeom prst="rect">
            <a:avLst/>
          </a:prstGeom>
          <a:noFill/>
        </p:spPr>
      </p:pic>
      <p:pic>
        <p:nvPicPr>
          <p:cNvPr id="6" name="Рисунок 5" descr="C:\Users\User\Downloads\InShot_20210304_18325477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1000108"/>
            <a:ext cx="6872289" cy="211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786050" y="214290"/>
            <a:ext cx="54748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7030A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Опытно – экспериментальная деятельность</a:t>
            </a:r>
          </a:p>
          <a:p>
            <a:r>
              <a:rPr lang="ru-RU" sz="2000" b="1" i="1" dirty="0" smtClean="0">
                <a:solidFill>
                  <a:srgbClr val="7030A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«ВЫРАСТИМ ФИАЛКУ МАМЕ»</a:t>
            </a:r>
            <a:endParaRPr lang="ru-RU" sz="2000" b="1" i="1" dirty="0">
              <a:solidFill>
                <a:srgbClr val="7030A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5643578"/>
            <a:ext cx="828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Картотека опытно – экспериментальной деятельности в приложении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8" name="Picture 6" descr="https://zelenyjmir.ru/wp-content/uploads/2017/06/Domashnyaya-Fialka-2.png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/>
          <a:stretch>
            <a:fillRect/>
          </a:stretch>
        </p:blipFill>
        <p:spPr bwMode="auto">
          <a:xfrm>
            <a:off x="7715272" y="2357430"/>
            <a:ext cx="1000132" cy="928694"/>
          </a:xfrm>
          <a:prstGeom prst="rect">
            <a:avLst/>
          </a:prstGeom>
          <a:noFill/>
        </p:spPr>
      </p:pic>
      <p:pic>
        <p:nvPicPr>
          <p:cNvPr id="10" name="Picture 6" descr="https://zelenyjmir.ru/wp-content/uploads/2017/06/Domashnyaya-Fialka-2.png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/>
          <a:stretch>
            <a:fillRect/>
          </a:stretch>
        </p:blipFill>
        <p:spPr bwMode="auto">
          <a:xfrm>
            <a:off x="1000100" y="4000504"/>
            <a:ext cx="1357322" cy="1357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Фоны для презентаций про детство (63 фото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-56078862" y="3357562"/>
            <a:ext cx="436406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Встреча со специалистом «АГРОЦВЕТ» Приваловой Розой Михайловной.</a:t>
            </a:r>
          </a:p>
          <a:p>
            <a:r>
              <a:rPr lang="ru-RU" dirty="0" smtClean="0"/>
              <a:t>Роза Михайловна приготовила познавательные игры и презентацию для детей, где подробно провела </a:t>
            </a:r>
            <a:r>
              <a:rPr lang="ru-RU" b="1" dirty="0" smtClean="0"/>
              <a:t>экскурс по всем цветочным теплицам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 Ребята рассмотрели, как растет рассада,</a:t>
            </a:r>
          </a:p>
          <a:p>
            <a:r>
              <a:rPr lang="ru-RU" dirty="0" smtClean="0"/>
              <a:t> как ее пикируют, а так же увидели уже взрослые цветущие растения. Дети с большим удовольствием слушали о том, что нужно для роста растений. </a:t>
            </a:r>
          </a:p>
          <a:p>
            <a:r>
              <a:rPr lang="ru-RU" dirty="0" smtClean="0"/>
              <a:t>Дети имели возможность задать множество вопросов, получив на них исчерпывающие ответы.</a:t>
            </a:r>
          </a:p>
          <a:p>
            <a:r>
              <a:rPr lang="ru-RU" dirty="0" smtClean="0"/>
              <a:t>Благодарим Розу Михайловну за познавательный рассказ и игры.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357166"/>
            <a:ext cx="8643997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Встреча со специалистом 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ООО«АГРОЦВЕТ» </a:t>
            </a:r>
          </a:p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Приваловой Розой Михайловной.</a:t>
            </a: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Роза Михайловна приготовила познавательные игры и презентацию для детей, где подробно провела экскурс по всем цветочным теплицам. </a:t>
            </a: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Ребята рассмотрели, как растет рассада, как ее пикируют, а так же увидели уже взрослые цветущие растения. Дети с большим удовольствием слушали о том, </a:t>
            </a: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что нужно для роста растений. Дети имели возможность задать множество вопросов, получив на них исчерпывающие ответы.</a:t>
            </a:r>
          </a:p>
          <a:p>
            <a:pPr marL="0" marR="0" lvl="0" indent="228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Благодарим Розу Михайловну за познавательный рассказ и игры.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https://avatars.mds.yandex.net/get-zen_doc/61014/pub_5b0e5069a936f4e544b84f11_5b0e5080c71a92ba5f3d4f8d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3857628"/>
            <a:ext cx="5487995" cy="27860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Минималистичные фоны с растениями (48 фото)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500042"/>
            <a:ext cx="4071966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Организация  </a:t>
            </a:r>
            <a:r>
              <a:rPr lang="ru-RU" sz="2400" b="1" i="1" dirty="0" smtClean="0">
                <a:solidFill>
                  <a:srgbClr val="00B05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«ЗЕЛЕНОГО ОСТРОВКА»</a:t>
            </a:r>
          </a:p>
          <a:p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Детьми было подмечено, что в холле детского сада нет комнатных растений. Совместно с детьми было принято решение организовать  «Зеленый уголок». Дети принесли из дома  цветы. Вместе с родителями были  высажены растения. Так в нашем холле появились фиалки,  </a:t>
            </a:r>
            <a:r>
              <a:rPr lang="ru-RU" sz="2400" b="1" i="1" dirty="0" err="1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толстянка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, пальмы, </a:t>
            </a:r>
            <a:r>
              <a:rPr lang="ru-RU" sz="2400" b="1" i="1" dirty="0" err="1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нефролепис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– комнатный </a:t>
            </a:r>
            <a:r>
              <a:rPr lang="ru-RU" sz="2400" b="1" i="1" dirty="0" err="1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папоратник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, </a:t>
            </a:r>
            <a:r>
              <a:rPr lang="ru-RU" sz="2400" b="1" i="1" dirty="0" err="1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аспидистра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.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026" name="Picture 2" descr="C:\Users\User\Downloads\InShot_20210310_1747500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857232"/>
            <a:ext cx="4357694" cy="478634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643306" y="592933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artinkinaden.ru/uploads/posts/2020-07/thumbs/1593807684_25-p-nezhno-golubie-foni-dlya-prezentatsii-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85721" y="3286124"/>
            <a:ext cx="464346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Эмблема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 команды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Команда: «ЭКО - ОТРЯД»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800" b="1" i="1" dirty="0">
              <a:solidFill>
                <a:schemeClr val="accent3">
                  <a:lumMod val="50000"/>
                </a:schemeClr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Девиз: «Природы верные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 друзья,      дружны мы как одна семья!»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cs typeface="Arial" pitchFamily="34" charset="0"/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0"/>
            <a:ext cx="33575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3286116" y="3429000"/>
            <a:ext cx="492922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C:\Users\User\Downloads\IMG-20210304-WA0041.jpg"/>
          <p:cNvPicPr/>
          <p:nvPr/>
        </p:nvPicPr>
        <p:blipFill>
          <a:blip r:embed="rId3">
            <a:lum/>
          </a:blip>
          <a:srcRect/>
          <a:stretch>
            <a:fillRect/>
          </a:stretch>
        </p:blipFill>
        <p:spPr bwMode="auto">
          <a:xfrm>
            <a:off x="428596" y="0"/>
            <a:ext cx="350043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2" name="Picture 2" descr="C:\Users\User\Downloads\InShot_20210306_2149585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214290"/>
            <a:ext cx="4572032" cy="4714908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5857884" y="1714488"/>
            <a:ext cx="1500198" cy="1643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206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«ЧТОБЫ ЖИТЬ, НУЖНЫ СОЛНЦЕ, СВОБОДА И МАЛЕНЬКИЙ ЦВЕТОК».</a:t>
            </a:r>
          </a:p>
          <a:p>
            <a:pPr algn="ctr"/>
            <a:r>
              <a:rPr lang="ru-RU" sz="1400" b="1" i="1" dirty="0" smtClean="0">
                <a:solidFill>
                  <a:srgbClr val="00206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Г. – Х. АНДЕРСЕН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Фоны для презентаций про детство (63 фото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User\Downloads\InShot_20210306_2116429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500438"/>
            <a:ext cx="3429023" cy="2972051"/>
          </a:xfrm>
          <a:prstGeom prst="rect">
            <a:avLst/>
          </a:prstGeom>
          <a:noFill/>
        </p:spPr>
      </p:pic>
      <p:pic>
        <p:nvPicPr>
          <p:cNvPr id="4" name="Picture 6" descr="https://zelenyjmir.ru/wp-content/uploads/2017/06/Domashnyaya-Fialka-2.png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7572364" y="2143116"/>
            <a:ext cx="1571636" cy="142876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285728"/>
            <a:ext cx="5214943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ea typeface="Calibri" pitchFamily="34" charset="0"/>
                <a:cs typeface="Times New Roman" pitchFamily="18" charset="0"/>
              </a:rPr>
              <a:t>Во время прочтения рассказа с детьми в группе, как человек проявил халатное отношение к комнатным растениям, многие из них завяли и засохли, у некоторых опали листочки. Во время беседы мальчик из группы сказал равнодушно и недовольно «Зачем вообще нужны эти цветы?», ребята поддержали разговор и стали выдвигать свои версии. И во время беседы выяснилось, что у детей имеется недостаточный уровень знаний о комнатных растениях и правилах ухода за ними.</a:t>
            </a:r>
            <a:endParaRPr lang="ru-RU" sz="1050" b="1" i="1" dirty="0" smtClean="0">
              <a:solidFill>
                <a:schemeClr val="tx2">
                  <a:lumMod val="50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ea typeface="Calibri" pitchFamily="34" charset="0"/>
                <a:cs typeface="Times New Roman" pitchFamily="18" charset="0"/>
              </a:rPr>
              <a:t> Исходя из данной ситуации, возникла тема проекта. А главное обратить внимание на развитие потребности у детей к познанию природы, растительного мира, повышения экологической грамотности. Пути решения данной проблемы вытекают в следующие этапы </a:t>
            </a:r>
            <a:r>
              <a:rPr lang="ru-RU" sz="2000" b="1" i="1" smtClean="0">
                <a:solidFill>
                  <a:schemeClr val="tx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ea typeface="Calibri" pitchFamily="34" charset="0"/>
                <a:cs typeface="Times New Roman" pitchFamily="18" charset="0"/>
              </a:rPr>
              <a:t>ее решения:</a:t>
            </a:r>
            <a:endParaRPr lang="ru-RU" sz="1050" b="1" i="1" dirty="0" smtClean="0">
              <a:solidFill>
                <a:schemeClr val="tx2">
                  <a:lumMod val="50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7030A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ea typeface="Calibri" pitchFamily="34" charset="0"/>
                <a:cs typeface="Times New Roman" pitchFamily="18" charset="0"/>
              </a:rPr>
              <a:t>.</a:t>
            </a:r>
            <a:endParaRPr lang="ru-RU" sz="2800" b="1" i="1" dirty="0" smtClean="0">
              <a:solidFill>
                <a:srgbClr val="7030A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cs typeface="Arial" pitchFamily="34" charset="0"/>
            </a:endParaRPr>
          </a:p>
        </p:txBody>
      </p:sp>
      <p:pic>
        <p:nvPicPr>
          <p:cNvPr id="8" name="Picture 6" descr="https://zelenyjmir.ru/wp-content/uploads/2017/06/Domashnyaya-Fialka-2.png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6572264" y="2500306"/>
            <a:ext cx="1071570" cy="1000132"/>
          </a:xfrm>
          <a:prstGeom prst="rect">
            <a:avLst/>
          </a:prstGeom>
          <a:noFill/>
        </p:spPr>
      </p:pic>
      <p:pic>
        <p:nvPicPr>
          <p:cNvPr id="9" name="Picture 6" descr="https://zelenyjmir.ru/wp-content/uploads/2017/06/Domashnyaya-Fialka-2.png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5214942" y="2285992"/>
            <a:ext cx="1357322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214414" y="0"/>
            <a:ext cx="6715172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/>
          </a:p>
        </p:txBody>
      </p:sp>
      <p:pic>
        <p:nvPicPr>
          <p:cNvPr id="4" name="Picture 4" descr="Минималистичные фоны с растениями (48 фото)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14282" y="285728"/>
            <a:ext cx="864399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i="1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Создание «ЗЕЛЕНОГО УГОЛКА» являлось одним из  этапов в решении поставленной проблемы:</a:t>
            </a:r>
          </a:p>
          <a:p>
            <a:pPr lvl="0" algn="just"/>
            <a:r>
              <a:rPr lang="ru-RU" b="1" i="1" dirty="0" smtClean="0">
                <a:solidFill>
                  <a:srgbClr val="002060"/>
                </a:solidFill>
              </a:rPr>
              <a:t>Практическая </a:t>
            </a:r>
            <a:r>
              <a:rPr lang="ru-RU" b="1" i="1" dirty="0">
                <a:solidFill>
                  <a:srgbClr val="002060"/>
                </a:solidFill>
              </a:rPr>
              <a:t>деятельность по созданию зелёного уголка группы позволила  детям  изучать природу не только по книгам, но и по собственным наблюдениям. Данный проект помог детям проявить свою творческую активность, испытать ощущения эмоционального удовлетворения и самореализации в уходе за растениями. Дети получили новые знания о комнатных растениях и по уходу за ними: 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lvl="0" algn="just">
              <a:buFont typeface="Arial" pitchFamily="34" charset="0"/>
              <a:buChar char="•"/>
            </a:pPr>
            <a:r>
              <a:rPr lang="ru-RU" b="1" i="1" dirty="0" smtClean="0">
                <a:solidFill>
                  <a:srgbClr val="002060"/>
                </a:solidFill>
              </a:rPr>
              <a:t>научились </a:t>
            </a:r>
            <a:r>
              <a:rPr lang="ru-RU" b="1" i="1" dirty="0">
                <a:solidFill>
                  <a:srgbClr val="002060"/>
                </a:solidFill>
              </a:rPr>
              <a:t>выделять и называть части растения (корень, стебель, лист, цветок);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b="1" i="1" dirty="0">
                <a:solidFill>
                  <a:srgbClr val="002060"/>
                </a:solidFill>
              </a:rPr>
              <a:t>закрепили  знания детей о потребности растений  в воде, свете, тепле;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b="1" i="1" dirty="0">
                <a:solidFill>
                  <a:srgbClr val="002060"/>
                </a:solidFill>
              </a:rPr>
              <a:t>узнали, как  ухаживать за комнатными растениями, о способах  </a:t>
            </a:r>
            <a:r>
              <a:rPr lang="ru-RU" b="1" i="1" dirty="0" smtClean="0">
                <a:solidFill>
                  <a:srgbClr val="002060"/>
                </a:solidFill>
              </a:rPr>
              <a:t>ухода.</a:t>
            </a:r>
            <a:endParaRPr lang="ru-RU" b="1" i="1" dirty="0">
              <a:solidFill>
                <a:srgbClr val="002060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2" name="Рисунок 11" descr="C:\Users\User\Downloads\InShot_20210304_18412406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714752"/>
            <a:ext cx="842968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Фоны для презентаций про детство (63 фото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785794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Фотоотчет «Любимые цветы нашего дома»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 детей сформировалось  бережное отношение к растениям,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желание  и интерес ухаживать за ними не только 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детском саду, но и дома.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C:\Users\User\Downloads\InShot_20210304_18422836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000372"/>
            <a:ext cx="864399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 descr="https://gifok.net/images/2015/10/17/Exotic-Trees_5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2143116"/>
            <a:ext cx="857256" cy="857256"/>
          </a:xfrm>
          <a:prstGeom prst="rect">
            <a:avLst/>
          </a:prstGeom>
          <a:noFill/>
        </p:spPr>
      </p:pic>
      <p:pic>
        <p:nvPicPr>
          <p:cNvPr id="7" name="Picture 16" descr="https://gifok.net/images/2015/10/17/Exotic-Trees_5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2143116"/>
            <a:ext cx="857256" cy="857256"/>
          </a:xfrm>
          <a:prstGeom prst="rect">
            <a:avLst/>
          </a:prstGeom>
          <a:noFill/>
        </p:spPr>
      </p:pic>
      <p:pic>
        <p:nvPicPr>
          <p:cNvPr id="8" name="Picture 6" descr="https://zelenyjmir.ru/wp-content/uploads/2017/06/Domashnyaya-Fialka-2.png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/>
          <a:stretch>
            <a:fillRect/>
          </a:stretch>
        </p:blipFill>
        <p:spPr bwMode="auto">
          <a:xfrm>
            <a:off x="571472" y="2071678"/>
            <a:ext cx="1000132" cy="928694"/>
          </a:xfrm>
          <a:prstGeom prst="rect">
            <a:avLst/>
          </a:prstGeom>
          <a:noFill/>
        </p:spPr>
      </p:pic>
      <p:pic>
        <p:nvPicPr>
          <p:cNvPr id="9" name="Picture 6" descr="https://zelenyjmir.ru/wp-content/uploads/2017/06/Domashnyaya-Fialka-2.png"/>
          <p:cNvPicPr>
            <a:picLocks noChangeAspect="1" noChangeArrowheads="1"/>
          </p:cNvPicPr>
          <p:nvPr/>
        </p:nvPicPr>
        <p:blipFill>
          <a:blip r:embed="rId6" cstate="print">
            <a:lum bright="-10000"/>
          </a:blip>
          <a:srcRect/>
          <a:stretch>
            <a:fillRect/>
          </a:stretch>
        </p:blipFill>
        <p:spPr bwMode="auto">
          <a:xfrm>
            <a:off x="6000760" y="2214554"/>
            <a:ext cx="785818" cy="785818"/>
          </a:xfrm>
          <a:prstGeom prst="rect">
            <a:avLst/>
          </a:prstGeom>
          <a:noFill/>
        </p:spPr>
      </p:pic>
      <p:pic>
        <p:nvPicPr>
          <p:cNvPr id="10" name="Picture 6" descr="https://i.pinimg.com/originals/53/68/fe/5368fe1f0a01f0b134f791b3a8af198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0" y="2285992"/>
            <a:ext cx="714380" cy="761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kartinkinaden.ru/uploads/posts/2020-07/thumbs/1593807684_25-p-nezhno-golubie-foni-dlya-prezentatsii-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357166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ea typeface="Times New Roman" pitchFamily="18" charset="0"/>
                <a:cs typeface="Times New Roman" pitchFamily="18" charset="0"/>
              </a:rPr>
              <a:t>В изобразительной деятельности дети 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учились передавать характерные особенности строения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ea typeface="Times New Roman" pitchFamily="18" charset="0"/>
                <a:cs typeface="Arial" pitchFamily="34" charset="0"/>
              </a:rPr>
              <a:t> и окраски комнатного растения: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1" name="Рисунок 10" descr="InShot_20210304_1825317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857364"/>
            <a:ext cx="8429684" cy="3000396"/>
          </a:xfrm>
          <a:prstGeom prst="rect">
            <a:avLst/>
          </a:prstGeom>
          <a:noFill/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214414" y="5072074"/>
            <a:ext cx="7143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Лепка из пластилина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 «НЕЖНАЯ ФИАЛКА»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https://zelenyjmir.ru/wp-content/uploads/2017/06/Domashnyaya-Fialka-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5000636"/>
            <a:ext cx="785818" cy="785818"/>
          </a:xfrm>
          <a:prstGeom prst="rect">
            <a:avLst/>
          </a:prstGeom>
          <a:noFill/>
        </p:spPr>
      </p:pic>
      <p:pic>
        <p:nvPicPr>
          <p:cNvPr id="8" name="Picture 6" descr="https://zelenyjmir.ru/wp-content/uploads/2017/06/Domashnyaya-Fialka-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5000636"/>
            <a:ext cx="785818" cy="785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Минималистичные фоны с растениями (48 фото)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67" name="Picture 11" descr="C:\Users\User\Downloads\InShot_20210305_2048538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214290"/>
            <a:ext cx="7429552" cy="2857520"/>
          </a:xfrm>
          <a:prstGeom prst="rect">
            <a:avLst/>
          </a:prstGeom>
          <a:noFill/>
        </p:spPr>
      </p:pic>
      <p:pic>
        <p:nvPicPr>
          <p:cNvPr id="19462" name="Picture 6" descr="https://i.pinimg.com/originals/53/68/fe/5368fe1f0a01f0b134f791b3a8af198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28736"/>
            <a:ext cx="1785918" cy="1833522"/>
          </a:xfrm>
          <a:prstGeom prst="rect">
            <a:avLst/>
          </a:prstGeom>
          <a:noFill/>
        </p:spPr>
      </p:pic>
      <p:pic>
        <p:nvPicPr>
          <p:cNvPr id="19469" name="Picture 13" descr="C:\Users\User\Downloads\InShot_20210305_2106408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000504"/>
            <a:ext cx="7429520" cy="2571752"/>
          </a:xfrm>
          <a:prstGeom prst="rect">
            <a:avLst/>
          </a:prstGeom>
          <a:noFill/>
        </p:spPr>
      </p:pic>
      <p:pic>
        <p:nvPicPr>
          <p:cNvPr id="11" name="Picture 6" descr="https://zelenyjmir.ru/wp-content/uploads/2017/06/Domashnyaya-Fialka-2.png"/>
          <p:cNvPicPr>
            <a:picLocks noChangeAspect="1" noChangeArrowheads="1"/>
          </p:cNvPicPr>
          <p:nvPr/>
        </p:nvPicPr>
        <p:blipFill>
          <a:blip r:embed="rId6" cstate="print">
            <a:lum bright="-10000"/>
          </a:blip>
          <a:srcRect/>
          <a:stretch>
            <a:fillRect/>
          </a:stretch>
        </p:blipFill>
        <p:spPr bwMode="auto">
          <a:xfrm>
            <a:off x="7286644" y="4429132"/>
            <a:ext cx="1643074" cy="178595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500166" y="3071810"/>
            <a:ext cx="7105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Рисование с натуры </a:t>
            </a:r>
          </a:p>
          <a:p>
            <a:pPr algn="ctr"/>
            <a:r>
              <a:rPr lang="ru-RU" sz="2400" b="1" i="1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«КОМНАТНЫЕ РАСТЕНИЯ»</a:t>
            </a:r>
            <a:endParaRPr lang="ru-RU" sz="2400" b="1" i="1" dirty="0">
              <a:solidFill>
                <a:srgbClr val="0070C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8" name="Picture 6" descr="https://zelenyjmir.ru/wp-content/uploads/2017/06/Domashnyaya-Fialka-2.png"/>
          <p:cNvPicPr>
            <a:picLocks noChangeAspect="1" noChangeArrowheads="1"/>
          </p:cNvPicPr>
          <p:nvPr/>
        </p:nvPicPr>
        <p:blipFill>
          <a:blip r:embed="rId6" cstate="print">
            <a:lum bright="-10000"/>
          </a:blip>
          <a:srcRect/>
          <a:stretch>
            <a:fillRect/>
          </a:stretch>
        </p:blipFill>
        <p:spPr bwMode="auto">
          <a:xfrm>
            <a:off x="7439044" y="4581532"/>
            <a:ext cx="1643074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Фоны для презентаций про детство (63 фото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571480"/>
            <a:ext cx="86439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Акция «НЕ ЗАБУДЬ ПОЛИТЬ ЦВЕТЫ»</a:t>
            </a:r>
          </a:p>
          <a:p>
            <a:r>
              <a:rPr lang="ru-RU" sz="2400" b="1" i="1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Дети совместно с  воспитателями изготовили брошки из </a:t>
            </a:r>
            <a:r>
              <a:rPr lang="ru-RU" sz="2400" b="1" i="1" dirty="0" err="1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аквамозаики</a:t>
            </a:r>
            <a:r>
              <a:rPr lang="ru-RU" sz="2400" b="1" i="1" dirty="0" smtClean="0"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в виде цветка в горшке, оформили листовкой и подарили взрослым.</a:t>
            </a:r>
            <a:endParaRPr lang="ru-RU" sz="2400" b="1" i="1" dirty="0">
              <a:solidFill>
                <a:srgbClr val="0070C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2285992"/>
            <a:ext cx="3071834" cy="428628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000" dirty="0" smtClean="0">
              <a:solidFill>
                <a:schemeClr val="tx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000" dirty="0" smtClean="0">
              <a:solidFill>
                <a:schemeClr val="tx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000" dirty="0" smtClean="0">
              <a:solidFill>
                <a:schemeClr val="tx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000" dirty="0" smtClean="0">
              <a:solidFill>
                <a:schemeClr val="tx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000" dirty="0" smtClean="0">
              <a:solidFill>
                <a:schemeClr val="tx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000" dirty="0" smtClean="0">
              <a:solidFill>
                <a:schemeClr val="tx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000" dirty="0" smtClean="0">
              <a:solidFill>
                <a:schemeClr val="tx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000" dirty="0" smtClean="0">
              <a:solidFill>
                <a:schemeClr val="tx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000" dirty="0" smtClean="0">
              <a:solidFill>
                <a:schemeClr val="tx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000" dirty="0" smtClean="0">
              <a:solidFill>
                <a:schemeClr val="tx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000" dirty="0" smtClean="0">
              <a:solidFill>
                <a:schemeClr val="tx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Акция: </a:t>
            </a:r>
            <a:r>
              <a:rPr lang="ru-RU" sz="1100" b="1" i="1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«</a:t>
            </a:r>
            <a:r>
              <a:rPr lang="ru-RU" sz="1100" b="1" i="1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НЕ ЗАБУДЬ ПОЛИТЬ ЦВЕТЫ</a:t>
            </a:r>
            <a:r>
              <a:rPr lang="ru-RU" sz="1100" b="1" i="1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»</a:t>
            </a:r>
            <a:endParaRPr lang="ru-RU" sz="11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b="1" i="1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«</a:t>
            </a:r>
            <a:r>
              <a:rPr lang="ru-RU" sz="1100" b="1" i="1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КОМНАТНЫЕ ЦВЕТЫ</a:t>
            </a:r>
            <a:r>
              <a:rPr lang="ru-RU" sz="1100" b="1" i="1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»</a:t>
            </a:r>
            <a:endParaRPr lang="ru-RU" sz="11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 нашей группе на окне,</a:t>
            </a:r>
            <a:endParaRPr lang="ru-RU" sz="11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Во зелёной во стране,</a:t>
            </a:r>
            <a:endParaRPr lang="ru-RU" sz="11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 расписных горшочках</a:t>
            </a:r>
            <a:endParaRPr lang="ru-RU" sz="11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Подросли цветочки.</a:t>
            </a:r>
            <a:endParaRPr lang="ru-RU" sz="11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Вот розан, герань, </a:t>
            </a:r>
            <a:r>
              <a:rPr lang="ru-RU" sz="1100" dirty="0" err="1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толстянка</a:t>
            </a:r>
            <a:r>
              <a:rPr lang="ru-RU" sz="11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,</a:t>
            </a:r>
            <a:endParaRPr lang="ru-RU" sz="11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Колких кактусов семья.</a:t>
            </a:r>
            <a:endParaRPr lang="ru-RU" sz="11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Их польём мы спозаранку.</a:t>
            </a:r>
            <a:endParaRPr lang="ru-RU" sz="11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Я и все мои друзья.</a:t>
            </a:r>
            <a:endParaRPr lang="ru-RU" sz="11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6" descr="https://zelenyjmir.ru/wp-content/uploads/2017/06/Domashnyaya-Fialka-2.pn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071538" y="2500306"/>
            <a:ext cx="1500198" cy="1571636"/>
          </a:xfrm>
          <a:prstGeom prst="rect">
            <a:avLst/>
          </a:prstGeom>
          <a:noFill/>
        </p:spPr>
      </p:pic>
      <p:pic>
        <p:nvPicPr>
          <p:cNvPr id="5121" name="Picture 1" descr="C:\Users\User\Downloads\InShot_20210309_192547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1857364"/>
            <a:ext cx="4929190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Фоны для презентаций про детство (63 фото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" descr="C:\Users\User\Downloads\InShot_20210305_1902250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571612"/>
            <a:ext cx="8715436" cy="302165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357290" y="214290"/>
            <a:ext cx="6889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Сюжетно – ролевая игра «МАГАЗИН ЦВЕТОВ»</a:t>
            </a:r>
            <a:endParaRPr lang="ru-RU" sz="2000" b="1" i="1" dirty="0">
              <a:solidFill>
                <a:srgbClr val="C0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" name="Picture 6" descr="https://i.pinimg.com/originals/53/68/fe/5368fe1f0a01f0b134f791b3a8af198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500042"/>
            <a:ext cx="1071570" cy="1190580"/>
          </a:xfrm>
          <a:prstGeom prst="rect">
            <a:avLst/>
          </a:prstGeom>
          <a:noFill/>
        </p:spPr>
      </p:pic>
      <p:pic>
        <p:nvPicPr>
          <p:cNvPr id="6" name="Picture 6" descr="https://i.pinimg.com/originals/53/68/fe/5368fe1f0a01f0b134f791b3a8af198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642918"/>
            <a:ext cx="857256" cy="1047704"/>
          </a:xfrm>
          <a:prstGeom prst="rect">
            <a:avLst/>
          </a:prstGeom>
          <a:noFill/>
        </p:spPr>
      </p:pic>
      <p:pic>
        <p:nvPicPr>
          <p:cNvPr id="7" name="Picture 6" descr="https://i.pinimg.com/originals/53/68/fe/5368fe1f0a01f0b134f791b3a8af1989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428604"/>
            <a:ext cx="1285884" cy="1262018"/>
          </a:xfrm>
          <a:prstGeom prst="rect">
            <a:avLst/>
          </a:prstGeom>
          <a:noFill/>
        </p:spPr>
      </p:pic>
      <p:pic>
        <p:nvPicPr>
          <p:cNvPr id="8" name="Picture 6" descr="https://zelenyjmir.ru/wp-content/uploads/2017/06/Domashnyaya-Fialka-2.png"/>
          <p:cNvPicPr>
            <a:picLocks noChangeAspect="1" noChangeArrowheads="1"/>
          </p:cNvPicPr>
          <p:nvPr/>
        </p:nvPicPr>
        <p:blipFill>
          <a:blip r:embed="rId7" cstate="print">
            <a:lum bright="-10000"/>
          </a:blip>
          <a:srcRect/>
          <a:stretch>
            <a:fillRect/>
          </a:stretch>
        </p:blipFill>
        <p:spPr bwMode="auto">
          <a:xfrm>
            <a:off x="7000892" y="357166"/>
            <a:ext cx="1214446" cy="1285884"/>
          </a:xfrm>
          <a:prstGeom prst="rect">
            <a:avLst/>
          </a:prstGeom>
          <a:noFill/>
        </p:spPr>
      </p:pic>
      <p:pic>
        <p:nvPicPr>
          <p:cNvPr id="9" name="Picture 6" descr="https://zelenyjmir.ru/wp-content/uploads/2017/06/Domashnyaya-Fialka-2.png"/>
          <p:cNvPicPr>
            <a:picLocks noChangeAspect="1" noChangeArrowheads="1"/>
          </p:cNvPicPr>
          <p:nvPr/>
        </p:nvPicPr>
        <p:blipFill>
          <a:blip r:embed="rId8" cstate="print">
            <a:lum bright="-10000"/>
          </a:blip>
          <a:srcRect/>
          <a:stretch>
            <a:fillRect/>
          </a:stretch>
        </p:blipFill>
        <p:spPr bwMode="auto">
          <a:xfrm>
            <a:off x="3286116" y="714356"/>
            <a:ext cx="1000132" cy="928694"/>
          </a:xfrm>
          <a:prstGeom prst="rect">
            <a:avLst/>
          </a:prstGeom>
          <a:noFill/>
        </p:spPr>
      </p:pic>
      <p:pic>
        <p:nvPicPr>
          <p:cNvPr id="10" name="Picture 16" descr="https://gifok.net/images/2015/10/17/Exotic-Trees_55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57290" y="571480"/>
            <a:ext cx="1071570" cy="100013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14282" y="4572008"/>
            <a:ext cx="84296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7030A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Дети выполняли </a:t>
            </a:r>
            <a:r>
              <a:rPr lang="ru-RU" sz="2000" b="1" i="1" dirty="0">
                <a:solidFill>
                  <a:srgbClr val="7030A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соответствующие игровые действия, </a:t>
            </a:r>
            <a:r>
              <a:rPr lang="ru-RU" sz="2000" b="1" i="1" dirty="0" smtClean="0">
                <a:solidFill>
                  <a:srgbClr val="7030A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находили </a:t>
            </a:r>
            <a:r>
              <a:rPr lang="ru-RU" sz="2000" b="1" i="1" dirty="0">
                <a:solidFill>
                  <a:srgbClr val="7030A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 окружающей обстановке предметы, необходимые для </a:t>
            </a:r>
            <a:r>
              <a:rPr lang="ru-RU" sz="2000" b="1" i="1" dirty="0" smtClean="0">
                <a:solidFill>
                  <a:srgbClr val="7030A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игры – в данном  случае дети использовали в игре цветы, которые сами смастерили на ИЗО.</a:t>
            </a:r>
          </a:p>
          <a:p>
            <a:pPr algn="ctr"/>
            <a:r>
              <a:rPr lang="ru-RU" sz="2000" b="1" i="1" dirty="0" smtClean="0">
                <a:solidFill>
                  <a:srgbClr val="7030A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В ходе проекта с детьми поиграли в сюжетно – ролевые игры «Я – садовод»; «Семья»; «День рождения».</a:t>
            </a:r>
            <a:endParaRPr lang="ru-RU" sz="2000" b="1" i="1" dirty="0">
              <a:solidFill>
                <a:srgbClr val="7030A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602</Words>
  <Application>Microsoft Office PowerPoint</Application>
  <PresentationFormat>Экран (4:3)</PresentationFormat>
  <Paragraphs>83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50</cp:revision>
  <dcterms:created xsi:type="dcterms:W3CDTF">2021-03-05T14:28:10Z</dcterms:created>
  <dcterms:modified xsi:type="dcterms:W3CDTF">2021-10-29T08:55:05Z</dcterms:modified>
</cp:coreProperties>
</file>