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772816"/>
            <a:ext cx="7772400" cy="1470025"/>
          </a:xfrm>
        </p:spPr>
        <p:txBody>
          <a:bodyPr/>
          <a:lstStyle/>
          <a:p>
            <a:r>
              <a:rPr lang="ru-RU" b="1" dirty="0" smtClean="0"/>
              <a:t>Знатоки биологии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800" dirty="0" smtClean="0"/>
              <a:t>Учитель биологии МКОУ «БСОШ № 1»</a:t>
            </a:r>
          </a:p>
          <a:p>
            <a:r>
              <a:rPr lang="ru-RU" dirty="0" smtClean="0"/>
              <a:t>Никулина Е.А.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2911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404863"/>
          </a:xfrm>
        </p:spPr>
        <p:txBody>
          <a:bodyPr>
            <a:normAutofit fontScale="70000" lnSpcReduction="20000"/>
          </a:bodyPr>
          <a:lstStyle/>
          <a:p>
            <a:r>
              <a:rPr lang="ru-RU" b="1" u="sng" dirty="0" smtClean="0"/>
              <a:t>Вопрос для жеребьёвки:</a:t>
            </a:r>
            <a:r>
              <a:rPr lang="ru-RU" b="1" dirty="0" smtClean="0"/>
              <a:t> </a:t>
            </a:r>
          </a:p>
          <a:p>
            <a:endParaRPr lang="ru-RU" b="1" dirty="0"/>
          </a:p>
          <a:p>
            <a:pPr marL="0" indent="0">
              <a:buNone/>
            </a:pPr>
            <a:r>
              <a:rPr lang="ru-RU" sz="4100" b="1" dirty="0" smtClean="0"/>
              <a:t>Какой </a:t>
            </a:r>
            <a:r>
              <a:rPr lang="ru-RU" sz="4100" b="1" dirty="0"/>
              <a:t>груз может удержать женская коса, состоящая из 200 000 волос? </a:t>
            </a:r>
            <a:endParaRPr lang="ru-RU" sz="4100" b="1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141433" y="4293096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20 тонн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81509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«Своя игра"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811459"/>
              </p:ext>
            </p:extLst>
          </p:nvPr>
        </p:nvGraphicFramePr>
        <p:xfrm>
          <a:off x="323528" y="980728"/>
          <a:ext cx="8229600" cy="542544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Темы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баллы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баллы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баллы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баллы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баллы</a:t>
                      </a:r>
                      <a:endParaRPr lang="ru-RU" sz="2000" dirty="0"/>
                    </a:p>
                  </a:txBody>
                  <a:tcPr/>
                </a:tc>
              </a:tr>
              <a:tr h="1187936">
                <a:tc>
                  <a:txBody>
                    <a:bodyPr/>
                    <a:lstStyle/>
                    <a:p>
                      <a:endParaRPr lang="ru-RU" sz="1800" kern="1200" dirty="0" smtClean="0">
                        <a:effectLst/>
                      </a:endParaRPr>
                    </a:p>
                    <a:p>
                      <a:endParaRPr lang="ru-RU" sz="1800" kern="1200" dirty="0" smtClean="0">
                        <a:effectLst/>
                      </a:endParaRPr>
                    </a:p>
                    <a:p>
                      <a:r>
                        <a:rPr lang="ru-RU" sz="1800" kern="1200" dirty="0" smtClean="0">
                          <a:effectLst/>
                        </a:rPr>
                        <a:t>1. Клетка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/>
                    </a:p>
                    <a:p>
                      <a:pPr algn="ctr"/>
                      <a:r>
                        <a:rPr lang="ru-RU" sz="2800" dirty="0" smtClean="0">
                          <a:hlinkClick r:id="rId2" action="ppaction://hlinksldjump"/>
                        </a:rPr>
                        <a:t>10</a:t>
                      </a:r>
                      <a:endParaRPr lang="ru-RU" sz="2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/>
                    </a:p>
                    <a:p>
                      <a:pPr algn="ctr"/>
                      <a:r>
                        <a:rPr lang="ru-RU" sz="2800" dirty="0" smtClean="0">
                          <a:hlinkClick r:id="rId3" action="ppaction://hlinksldjump"/>
                        </a:rPr>
                        <a:t>20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/>
                    </a:p>
                    <a:p>
                      <a:pPr algn="ctr"/>
                      <a:r>
                        <a:rPr lang="ru-RU" sz="2800" dirty="0" smtClean="0">
                          <a:hlinkClick r:id="rId4" action="ppaction://hlinksldjump"/>
                        </a:rPr>
                        <a:t>30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/>
                    </a:p>
                    <a:p>
                      <a:pPr algn="ctr"/>
                      <a:r>
                        <a:rPr lang="ru-RU" sz="2800" dirty="0" smtClean="0"/>
                        <a:t>40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/>
                    </a:p>
                    <a:p>
                      <a:pPr algn="ctr"/>
                      <a:r>
                        <a:rPr lang="ru-RU" sz="2800" dirty="0" smtClean="0"/>
                        <a:t>50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r>
                        <a:rPr lang="ru-RU" sz="1800" kern="1200" dirty="0" smtClean="0">
                          <a:effectLst/>
                        </a:rPr>
                        <a:t>2. Растения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/>
                    </a:p>
                    <a:p>
                      <a:pPr algn="ctr"/>
                      <a:r>
                        <a:rPr lang="ru-RU" sz="2800" dirty="0" smtClean="0"/>
                        <a:t>10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/>
                    </a:p>
                    <a:p>
                      <a:pPr algn="ctr"/>
                      <a:r>
                        <a:rPr lang="ru-RU" sz="2800" dirty="0" smtClean="0"/>
                        <a:t>20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/>
                    </a:p>
                    <a:p>
                      <a:pPr algn="ctr"/>
                      <a:r>
                        <a:rPr lang="ru-RU" sz="2800" dirty="0" smtClean="0"/>
                        <a:t>30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/>
                    </a:p>
                    <a:p>
                      <a:pPr algn="ctr"/>
                      <a:r>
                        <a:rPr lang="ru-RU" sz="2800" dirty="0" smtClean="0"/>
                        <a:t>40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/>
                    </a:p>
                    <a:p>
                      <a:pPr algn="ctr"/>
                      <a:r>
                        <a:rPr lang="ru-RU" sz="2800" dirty="0" smtClean="0"/>
                        <a:t>50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sz="1800" kern="1200" dirty="0" smtClean="0">
                          <a:effectLst/>
                        </a:rPr>
                        <a:t>3. Животные</a:t>
                      </a:r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/>
                    </a:p>
                    <a:p>
                      <a:pPr algn="ctr"/>
                      <a:r>
                        <a:rPr lang="ru-RU" sz="2800" dirty="0" smtClean="0"/>
                        <a:t>10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/>
                    </a:p>
                    <a:p>
                      <a:pPr algn="ctr"/>
                      <a:r>
                        <a:rPr lang="ru-RU" sz="2800" dirty="0" smtClean="0"/>
                        <a:t>20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/>
                    </a:p>
                    <a:p>
                      <a:pPr algn="ctr"/>
                      <a:r>
                        <a:rPr lang="ru-RU" sz="2800" dirty="0" smtClean="0"/>
                        <a:t>30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/>
                    </a:p>
                    <a:p>
                      <a:pPr algn="ctr"/>
                      <a:r>
                        <a:rPr lang="ru-RU" sz="2800" dirty="0" smtClean="0"/>
                        <a:t>40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/>
                    </a:p>
                    <a:p>
                      <a:pPr algn="ctr"/>
                      <a:r>
                        <a:rPr lang="ru-RU" sz="2800" dirty="0" smtClean="0"/>
                        <a:t>50</a:t>
                      </a:r>
                      <a:endParaRPr lang="ru-RU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1800" kern="1200" dirty="0" smtClean="0">
                        <a:effectLst/>
                      </a:endParaRPr>
                    </a:p>
                    <a:p>
                      <a:endParaRPr lang="ru-RU" sz="1800" kern="1200" dirty="0" smtClean="0">
                        <a:effectLst/>
                      </a:endParaRPr>
                    </a:p>
                    <a:p>
                      <a:r>
                        <a:rPr lang="ru-RU" sz="1800" kern="1200" dirty="0" smtClean="0">
                          <a:effectLst/>
                        </a:rPr>
                        <a:t>4. Человек</a:t>
                      </a:r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/>
                    </a:p>
                    <a:p>
                      <a:pPr algn="ctr"/>
                      <a:r>
                        <a:rPr lang="ru-RU" sz="2800" dirty="0" smtClean="0"/>
                        <a:t>10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/>
                    </a:p>
                    <a:p>
                      <a:pPr algn="ctr"/>
                      <a:r>
                        <a:rPr lang="ru-RU" sz="2800" dirty="0" smtClean="0"/>
                        <a:t>20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/>
                    </a:p>
                    <a:p>
                      <a:pPr algn="ctr"/>
                      <a:r>
                        <a:rPr lang="ru-RU" sz="2800" dirty="0" smtClean="0"/>
                        <a:t>30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/>
                    </a:p>
                    <a:p>
                      <a:pPr algn="ctr"/>
                      <a:r>
                        <a:rPr lang="ru-RU" sz="2800" dirty="0" smtClean="0"/>
                        <a:t>40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 smtClean="0"/>
                    </a:p>
                    <a:p>
                      <a:pPr algn="ctr"/>
                      <a:r>
                        <a:rPr lang="ru-RU" sz="2800" dirty="0" smtClean="0"/>
                        <a:t>50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18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dirty="0"/>
              <a:t>«Переводчик».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43608" y="1268760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1. На латинский - «окраска».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13737" y="1788784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2. На латинский - «отражение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55618" y="2308230"/>
            <a:ext cx="4380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3. На греческий - «учение о растениях»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55619" y="2788947"/>
            <a:ext cx="4366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4. На латинский - «господствующий»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43608" y="3284984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5. На латинский - «дарю».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55618" y="3851756"/>
            <a:ext cx="63967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6. На латинский - «высохшее тело, мумия</a:t>
            </a:r>
            <a:r>
              <a:rPr lang="ru-RU" dirty="0" smtClean="0"/>
              <a:t>».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043608" y="4324454"/>
            <a:ext cx="4071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7. На латинский - «соединение в пару».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5618" y="4869160"/>
            <a:ext cx="3680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8. На греческий - «учение о жизни»</a:t>
            </a:r>
          </a:p>
        </p:txBody>
      </p:sp>
    </p:spTree>
    <p:extLst>
      <p:ext uri="{BB962C8B-B14F-4D97-AF65-F5344CB8AC3E}">
        <p14:creationId xmlns:p14="http://schemas.microsoft.com/office/powerpoint/2010/main" val="54521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Этот учёный ввёл в науку термин «клетка» в 1665 году. 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015" y="1600200"/>
            <a:ext cx="3504969" cy="4525963"/>
          </a:xfrm>
        </p:spPr>
      </p:pic>
      <p:sp>
        <p:nvSpPr>
          <p:cNvPr id="9" name="TextBox 8"/>
          <p:cNvSpPr txBox="1"/>
          <p:nvPr/>
        </p:nvSpPr>
        <p:spPr>
          <a:xfrm>
            <a:off x="5292080" y="620688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Роберт Гук</a:t>
            </a:r>
            <a:endParaRPr lang="ru-RU" sz="2800" b="1" dirty="0"/>
          </a:p>
        </p:txBody>
      </p:sp>
      <p:sp>
        <p:nvSpPr>
          <p:cNvPr id="10" name="Стрелка вправо 9">
            <a:hlinkClick r:id="rId3" action="ppaction://hlinksldjump"/>
          </p:cNvPr>
          <p:cNvSpPr/>
          <p:nvPr/>
        </p:nvSpPr>
        <p:spPr>
          <a:xfrm>
            <a:off x="1619672" y="4149080"/>
            <a:ext cx="978408" cy="11327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«Своя игра»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642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620688"/>
            <a:ext cx="8219256" cy="14401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/>
              <a:t>Клетки этих организмов не имеют четко оформленного ядра. 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276872"/>
            <a:ext cx="4038600" cy="2902743"/>
          </a:xfrm>
        </p:spPr>
      </p:pic>
      <p:sp>
        <p:nvSpPr>
          <p:cNvPr id="7" name="TextBox 6"/>
          <p:cNvSpPr txBox="1"/>
          <p:nvPr/>
        </p:nvSpPr>
        <p:spPr>
          <a:xfrm>
            <a:off x="2339752" y="5301208"/>
            <a:ext cx="38651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Прокариоты, бактерии</a:t>
            </a:r>
            <a:endParaRPr lang="ru-RU" sz="2800" b="1" dirty="0"/>
          </a:p>
        </p:txBody>
      </p:sp>
      <p:pic>
        <p:nvPicPr>
          <p:cNvPr id="1026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085184"/>
            <a:ext cx="1006475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488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7544" y="620688"/>
            <a:ext cx="8136904" cy="1944217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Фаза митоза в которой происходит выстраивание хромосом по экватору клетки и прикрепление к </a:t>
            </a:r>
            <a:r>
              <a:rPr lang="ru-RU" dirty="0" err="1"/>
              <a:t>центромерам</a:t>
            </a:r>
            <a:r>
              <a:rPr lang="ru-RU" dirty="0"/>
              <a:t> веретена деления.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060848"/>
            <a:ext cx="5184576" cy="3888432"/>
          </a:xfrm>
        </p:spPr>
      </p:pic>
      <p:pic>
        <p:nvPicPr>
          <p:cNvPr id="2050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301208"/>
            <a:ext cx="1011237" cy="1201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965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488" y="3262673"/>
            <a:ext cx="1012024" cy="1201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620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200</Words>
  <Application>Microsoft Office PowerPoint</Application>
  <PresentationFormat>Экран (4:3)</PresentationFormat>
  <Paragraphs>82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Знатоки биологии</vt:lpstr>
      <vt:lpstr>Презентация PowerPoint</vt:lpstr>
      <vt:lpstr>«Своя игра"</vt:lpstr>
      <vt:lpstr>«Переводчик».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Знатоки биологии</dc:title>
  <dc:creator>Учительская</dc:creator>
  <cp:lastModifiedBy>Учительская</cp:lastModifiedBy>
  <cp:revision>11</cp:revision>
  <dcterms:created xsi:type="dcterms:W3CDTF">2021-01-27T06:02:18Z</dcterms:created>
  <dcterms:modified xsi:type="dcterms:W3CDTF">2021-01-27T07:22:35Z</dcterms:modified>
</cp:coreProperties>
</file>