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61" r:id="rId3"/>
    <p:sldId id="262" r:id="rId4"/>
    <p:sldId id="263" r:id="rId5"/>
    <p:sldId id="264" r:id="rId6"/>
    <p:sldId id="265" r:id="rId7"/>
    <p:sldId id="267" r:id="rId8"/>
    <p:sldId id="268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222"/>
    <a:srgbClr val="FFCE33"/>
    <a:srgbClr val="FFF0D1"/>
    <a:srgbClr val="FFEECD"/>
    <a:srgbClr val="FFF4DD"/>
    <a:srgbClr val="FFFFE5"/>
    <a:srgbClr val="FFCC29"/>
    <a:srgbClr val="E6C55C"/>
    <a:srgbClr val="FFD13F"/>
    <a:srgbClr val="5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145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243D3-AEA1-4FDA-B2B1-D3B89702FFA5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71270D-A585-472F-9FD8-5D85EBCC6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464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1270D-A585-472F-9FD8-5D85EBCC6792}" type="slidenum">
              <a:rPr lang="ru-RU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673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1270D-A585-472F-9FD8-5D85EBCC679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402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1270D-A585-472F-9FD8-5D85EBCC679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7890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1270D-A585-472F-9FD8-5D85EBCC679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782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1270D-A585-472F-9FD8-5D85EBCC679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11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1270D-A585-472F-9FD8-5D85EBCC679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530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1270D-A585-472F-9FD8-5D85EBCC679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0724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1270D-A585-472F-9FD8-5D85EBCC679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673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856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48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0988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494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9123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544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2226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4767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2203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8366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7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6816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7796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2711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F9B32-84CD-4AFC-926A-F0A0DDD215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07.04.2026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352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181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288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244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439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339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975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A7DB-7836-487D-B5A5-7DF6DE6DBBA8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DA079-433D-454A-BF79-3A06EF469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986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6A7DB-7836-487D-B5A5-7DF6DE6DBBA8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DA079-433D-454A-BF79-3A06EF469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086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2A327-8549-4C4A-BCDC-9C6EF6B97DB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299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microsoft.com/office/2007/relationships/hdphoto" Target="../media/hdphoto5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4.wdp"/><Relationship Id="rId4" Type="http://schemas.openxmlformats.org/officeDocument/2006/relationships/image" Target="../media/image6.png"/><Relationship Id="rId9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microsoft.com/office/2007/relationships/hdphoto" Target="../media/hdphoto5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4.wdp"/><Relationship Id="rId4" Type="http://schemas.openxmlformats.org/officeDocument/2006/relationships/image" Target="../media/image6.png"/><Relationship Id="rId9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microsoft.com/office/2007/relationships/hdphoto" Target="../media/hdphoto5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4.wdp"/><Relationship Id="rId4" Type="http://schemas.openxmlformats.org/officeDocument/2006/relationships/image" Target="../media/image6.png"/><Relationship Id="rId9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microsoft.com/office/2007/relationships/hdphoto" Target="../media/hdphoto5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4.wdp"/><Relationship Id="rId4" Type="http://schemas.openxmlformats.org/officeDocument/2006/relationships/image" Target="../media/image6.png"/><Relationship Id="rId9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microsoft.com/office/2007/relationships/hdphoto" Target="../media/hdphoto5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4.wdp"/><Relationship Id="rId4" Type="http://schemas.openxmlformats.org/officeDocument/2006/relationships/image" Target="../media/image6.png"/><Relationship Id="rId9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microsoft.com/office/2007/relationships/hdphoto" Target="../media/hdphoto5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4.wdp"/><Relationship Id="rId4" Type="http://schemas.openxmlformats.org/officeDocument/2006/relationships/image" Target="../media/image6.png"/><Relationship Id="rId9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microsoft.com/office/2007/relationships/hdphoto" Target="../media/hdphoto5.wdp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0.jpeg"/><Relationship Id="rId5" Type="http://schemas.microsoft.com/office/2007/relationships/hdphoto" Target="../media/hdphoto4.wdp"/><Relationship Id="rId10" Type="http://schemas.openxmlformats.org/officeDocument/2006/relationships/image" Target="../media/image9.jpeg"/><Relationship Id="rId4" Type="http://schemas.openxmlformats.org/officeDocument/2006/relationships/image" Target="../media/image6.png"/><Relationship Id="rId9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6784" y="-40616"/>
            <a:ext cx="9157525" cy="6858000"/>
          </a:xfrm>
          <a:prstGeom prst="rect">
            <a:avLst/>
          </a:prstGeom>
          <a:solidFill>
            <a:srgbClr val="FFF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175">
                <a:solidFill>
                  <a:srgbClr val="FFCE33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7" name="Скругленный прямоугольник 1"/>
          <p:cNvSpPr/>
          <p:nvPr/>
        </p:nvSpPr>
        <p:spPr>
          <a:xfrm>
            <a:off x="-30100" y="5782453"/>
            <a:ext cx="9186645" cy="1099293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  <a:gd name="connsiteX0" fmla="*/ 157262 w 9287940"/>
              <a:gd name="connsiteY0" fmla="*/ 988912 h 1129858"/>
              <a:gd name="connsiteX1" fmla="*/ 2190470 w 9287940"/>
              <a:gd name="connsiteY1" fmla="*/ 76946 h 1129858"/>
              <a:gd name="connsiteX2" fmla="*/ 8076300 w 9287940"/>
              <a:gd name="connsiteY2" fmla="*/ 1035912 h 1129858"/>
              <a:gd name="connsiteX3" fmla="*/ 9283862 w 9287940"/>
              <a:gd name="connsiteY3" fmla="*/ 795301 h 1129858"/>
              <a:gd name="connsiteX4" fmla="*/ 9281807 w 9287940"/>
              <a:gd name="connsiteY4" fmla="*/ 1060693 h 1129858"/>
              <a:gd name="connsiteX5" fmla="*/ 9212642 w 9287940"/>
              <a:gd name="connsiteY5" fmla="*/ 1129858 h 1129858"/>
              <a:gd name="connsiteX6" fmla="*/ 206972 w 9287940"/>
              <a:gd name="connsiteY6" fmla="*/ 1129858 h 1129858"/>
              <a:gd name="connsiteX7" fmla="*/ 137807 w 9287940"/>
              <a:gd name="connsiteY7" fmla="*/ 1060693 h 1129858"/>
              <a:gd name="connsiteX8" fmla="*/ 157262 w 9287940"/>
              <a:gd name="connsiteY8" fmla="*/ 988912 h 1129858"/>
              <a:gd name="connsiteX0" fmla="*/ 193299 w 9217518"/>
              <a:gd name="connsiteY0" fmla="*/ 24880 h 1899622"/>
              <a:gd name="connsiteX1" fmla="*/ 2120048 w 9217518"/>
              <a:gd name="connsiteY1" fmla="*/ 846710 h 1899622"/>
              <a:gd name="connsiteX2" fmla="*/ 8005878 w 9217518"/>
              <a:gd name="connsiteY2" fmla="*/ 1805676 h 1899622"/>
              <a:gd name="connsiteX3" fmla="*/ 9213440 w 9217518"/>
              <a:gd name="connsiteY3" fmla="*/ 1565065 h 1899622"/>
              <a:gd name="connsiteX4" fmla="*/ 9211385 w 9217518"/>
              <a:gd name="connsiteY4" fmla="*/ 1830457 h 1899622"/>
              <a:gd name="connsiteX5" fmla="*/ 9142220 w 9217518"/>
              <a:gd name="connsiteY5" fmla="*/ 1899622 h 1899622"/>
              <a:gd name="connsiteX6" fmla="*/ 136550 w 9217518"/>
              <a:gd name="connsiteY6" fmla="*/ 1899622 h 1899622"/>
              <a:gd name="connsiteX7" fmla="*/ 67385 w 9217518"/>
              <a:gd name="connsiteY7" fmla="*/ 1830457 h 1899622"/>
              <a:gd name="connsiteX8" fmla="*/ 193299 w 9217518"/>
              <a:gd name="connsiteY8" fmla="*/ 24880 h 1899622"/>
              <a:gd name="connsiteX0" fmla="*/ 187702 w 9211921"/>
              <a:gd name="connsiteY0" fmla="*/ 56704 h 1931446"/>
              <a:gd name="connsiteX1" fmla="*/ 2114451 w 9211921"/>
              <a:gd name="connsiteY1" fmla="*/ 878534 h 1931446"/>
              <a:gd name="connsiteX2" fmla="*/ 8000281 w 9211921"/>
              <a:gd name="connsiteY2" fmla="*/ 1837500 h 1931446"/>
              <a:gd name="connsiteX3" fmla="*/ 9207843 w 9211921"/>
              <a:gd name="connsiteY3" fmla="*/ 1596889 h 1931446"/>
              <a:gd name="connsiteX4" fmla="*/ 9205788 w 9211921"/>
              <a:gd name="connsiteY4" fmla="*/ 1862281 h 1931446"/>
              <a:gd name="connsiteX5" fmla="*/ 9136623 w 9211921"/>
              <a:gd name="connsiteY5" fmla="*/ 1931446 h 1931446"/>
              <a:gd name="connsiteX6" fmla="*/ 130953 w 9211921"/>
              <a:gd name="connsiteY6" fmla="*/ 1931446 h 1931446"/>
              <a:gd name="connsiteX7" fmla="*/ 73617 w 9211921"/>
              <a:gd name="connsiteY7" fmla="*/ 128486 h 1931446"/>
              <a:gd name="connsiteX8" fmla="*/ 187702 w 9211921"/>
              <a:gd name="connsiteY8" fmla="*/ 56704 h 1931446"/>
              <a:gd name="connsiteX0" fmla="*/ 187702 w 9211921"/>
              <a:gd name="connsiteY0" fmla="*/ 56704 h 1978948"/>
              <a:gd name="connsiteX1" fmla="*/ 2114451 w 9211921"/>
              <a:gd name="connsiteY1" fmla="*/ 878534 h 1978948"/>
              <a:gd name="connsiteX2" fmla="*/ 8000281 w 9211921"/>
              <a:gd name="connsiteY2" fmla="*/ 1837500 h 1978948"/>
              <a:gd name="connsiteX3" fmla="*/ 9207843 w 9211921"/>
              <a:gd name="connsiteY3" fmla="*/ 1596889 h 1978948"/>
              <a:gd name="connsiteX4" fmla="*/ 9205788 w 9211921"/>
              <a:gd name="connsiteY4" fmla="*/ 1862281 h 1978948"/>
              <a:gd name="connsiteX5" fmla="*/ 9136623 w 9211921"/>
              <a:gd name="connsiteY5" fmla="*/ 1931446 h 1978948"/>
              <a:gd name="connsiteX6" fmla="*/ 71810 w 9211921"/>
              <a:gd name="connsiteY6" fmla="*/ 1978948 h 1978948"/>
              <a:gd name="connsiteX7" fmla="*/ 73617 w 9211921"/>
              <a:gd name="connsiteY7" fmla="*/ 128486 h 1978948"/>
              <a:gd name="connsiteX8" fmla="*/ 187702 w 9211921"/>
              <a:gd name="connsiteY8" fmla="*/ 56704 h 1978948"/>
              <a:gd name="connsiteX0" fmla="*/ 182303 w 9206522"/>
              <a:gd name="connsiteY0" fmla="*/ 143870 h 2066114"/>
              <a:gd name="connsiteX1" fmla="*/ 2109052 w 9206522"/>
              <a:gd name="connsiteY1" fmla="*/ 965700 h 2066114"/>
              <a:gd name="connsiteX2" fmla="*/ 7994882 w 9206522"/>
              <a:gd name="connsiteY2" fmla="*/ 1924666 h 2066114"/>
              <a:gd name="connsiteX3" fmla="*/ 9202444 w 9206522"/>
              <a:gd name="connsiteY3" fmla="*/ 1684055 h 2066114"/>
              <a:gd name="connsiteX4" fmla="*/ 9200389 w 9206522"/>
              <a:gd name="connsiteY4" fmla="*/ 1949447 h 2066114"/>
              <a:gd name="connsiteX5" fmla="*/ 9131224 w 9206522"/>
              <a:gd name="connsiteY5" fmla="*/ 2018612 h 2066114"/>
              <a:gd name="connsiteX6" fmla="*/ 66411 w 9206522"/>
              <a:gd name="connsiteY6" fmla="*/ 2066114 h 2066114"/>
              <a:gd name="connsiteX7" fmla="*/ 80048 w 9206522"/>
              <a:gd name="connsiteY7" fmla="*/ 49398 h 2066114"/>
              <a:gd name="connsiteX8" fmla="*/ 182303 w 9206522"/>
              <a:gd name="connsiteY8" fmla="*/ 143870 h 2066114"/>
              <a:gd name="connsiteX0" fmla="*/ 177095 w 9201314"/>
              <a:gd name="connsiteY0" fmla="*/ 307090 h 2229334"/>
              <a:gd name="connsiteX1" fmla="*/ 2103844 w 9201314"/>
              <a:gd name="connsiteY1" fmla="*/ 1128920 h 2229334"/>
              <a:gd name="connsiteX2" fmla="*/ 7989674 w 9201314"/>
              <a:gd name="connsiteY2" fmla="*/ 2087886 h 2229334"/>
              <a:gd name="connsiteX3" fmla="*/ 9197236 w 9201314"/>
              <a:gd name="connsiteY3" fmla="*/ 1847275 h 2229334"/>
              <a:gd name="connsiteX4" fmla="*/ 9195181 w 9201314"/>
              <a:gd name="connsiteY4" fmla="*/ 2112667 h 2229334"/>
              <a:gd name="connsiteX5" fmla="*/ 9126016 w 9201314"/>
              <a:gd name="connsiteY5" fmla="*/ 2181832 h 2229334"/>
              <a:gd name="connsiteX6" fmla="*/ 61203 w 9201314"/>
              <a:gd name="connsiteY6" fmla="*/ 2229334 h 2229334"/>
              <a:gd name="connsiteX7" fmla="*/ 86669 w 9201314"/>
              <a:gd name="connsiteY7" fmla="*/ 22612 h 2229334"/>
              <a:gd name="connsiteX8" fmla="*/ 177095 w 9201314"/>
              <a:gd name="connsiteY8" fmla="*/ 307090 h 2229334"/>
              <a:gd name="connsiteX0" fmla="*/ 37672 w 9152317"/>
              <a:gd name="connsiteY0" fmla="*/ 23374 h 2230096"/>
              <a:gd name="connsiteX1" fmla="*/ 2054847 w 9152317"/>
              <a:gd name="connsiteY1" fmla="*/ 1129682 h 2230096"/>
              <a:gd name="connsiteX2" fmla="*/ 7940677 w 9152317"/>
              <a:gd name="connsiteY2" fmla="*/ 2088648 h 2230096"/>
              <a:gd name="connsiteX3" fmla="*/ 9148239 w 9152317"/>
              <a:gd name="connsiteY3" fmla="*/ 1848037 h 2230096"/>
              <a:gd name="connsiteX4" fmla="*/ 9146184 w 9152317"/>
              <a:gd name="connsiteY4" fmla="*/ 2113429 h 2230096"/>
              <a:gd name="connsiteX5" fmla="*/ 9077019 w 9152317"/>
              <a:gd name="connsiteY5" fmla="*/ 2182594 h 2230096"/>
              <a:gd name="connsiteX6" fmla="*/ 12206 w 9152317"/>
              <a:gd name="connsiteY6" fmla="*/ 2230096 h 2230096"/>
              <a:gd name="connsiteX7" fmla="*/ 37672 w 9152317"/>
              <a:gd name="connsiteY7" fmla="*/ 23374 h 2230096"/>
              <a:gd name="connsiteX0" fmla="*/ 3477 w 9165438"/>
              <a:gd name="connsiteY0" fmla="*/ 22550 h 2276774"/>
              <a:gd name="connsiteX1" fmla="*/ 2067968 w 9165438"/>
              <a:gd name="connsiteY1" fmla="*/ 1176360 h 2276774"/>
              <a:gd name="connsiteX2" fmla="*/ 7953798 w 9165438"/>
              <a:gd name="connsiteY2" fmla="*/ 2135326 h 2276774"/>
              <a:gd name="connsiteX3" fmla="*/ 9161360 w 9165438"/>
              <a:gd name="connsiteY3" fmla="*/ 1894715 h 2276774"/>
              <a:gd name="connsiteX4" fmla="*/ 9159305 w 9165438"/>
              <a:gd name="connsiteY4" fmla="*/ 2160107 h 2276774"/>
              <a:gd name="connsiteX5" fmla="*/ 9090140 w 9165438"/>
              <a:gd name="connsiteY5" fmla="*/ 2229272 h 2276774"/>
              <a:gd name="connsiteX6" fmla="*/ 25327 w 9165438"/>
              <a:gd name="connsiteY6" fmla="*/ 2276774 h 2276774"/>
              <a:gd name="connsiteX7" fmla="*/ 3477 w 9165438"/>
              <a:gd name="connsiteY7" fmla="*/ 22550 h 2276774"/>
              <a:gd name="connsiteX0" fmla="*/ 2451 w 9164412"/>
              <a:gd name="connsiteY0" fmla="*/ 528032 h 2782256"/>
              <a:gd name="connsiteX1" fmla="*/ 2066942 w 9164412"/>
              <a:gd name="connsiteY1" fmla="*/ 1681842 h 2782256"/>
              <a:gd name="connsiteX2" fmla="*/ 7952772 w 9164412"/>
              <a:gd name="connsiteY2" fmla="*/ 2640808 h 2782256"/>
              <a:gd name="connsiteX3" fmla="*/ 9160334 w 9164412"/>
              <a:gd name="connsiteY3" fmla="*/ 2400197 h 2782256"/>
              <a:gd name="connsiteX4" fmla="*/ 9158279 w 9164412"/>
              <a:gd name="connsiteY4" fmla="*/ 2665589 h 2782256"/>
              <a:gd name="connsiteX5" fmla="*/ 9089114 w 9164412"/>
              <a:gd name="connsiteY5" fmla="*/ 2734754 h 2782256"/>
              <a:gd name="connsiteX6" fmla="*/ 24301 w 9164412"/>
              <a:gd name="connsiteY6" fmla="*/ 2782256 h 2782256"/>
              <a:gd name="connsiteX7" fmla="*/ 2451 w 9164412"/>
              <a:gd name="connsiteY7" fmla="*/ 528032 h 2782256"/>
              <a:gd name="connsiteX0" fmla="*/ 49800 w 9211761"/>
              <a:gd name="connsiteY0" fmla="*/ 599928 h 2854152"/>
              <a:gd name="connsiteX1" fmla="*/ 195620 w 9211761"/>
              <a:gd name="connsiteY1" fmla="*/ 63454 h 2854152"/>
              <a:gd name="connsiteX2" fmla="*/ 2114291 w 9211761"/>
              <a:gd name="connsiteY2" fmla="*/ 1753738 h 2854152"/>
              <a:gd name="connsiteX3" fmla="*/ 8000121 w 9211761"/>
              <a:gd name="connsiteY3" fmla="*/ 2712704 h 2854152"/>
              <a:gd name="connsiteX4" fmla="*/ 9207683 w 9211761"/>
              <a:gd name="connsiteY4" fmla="*/ 2472093 h 2854152"/>
              <a:gd name="connsiteX5" fmla="*/ 9205628 w 9211761"/>
              <a:gd name="connsiteY5" fmla="*/ 2737485 h 2854152"/>
              <a:gd name="connsiteX6" fmla="*/ 9136463 w 9211761"/>
              <a:gd name="connsiteY6" fmla="*/ 2806650 h 2854152"/>
              <a:gd name="connsiteX7" fmla="*/ 71650 w 9211761"/>
              <a:gd name="connsiteY7" fmla="*/ 2854152 h 2854152"/>
              <a:gd name="connsiteX8" fmla="*/ 49800 w 9211761"/>
              <a:gd name="connsiteY8" fmla="*/ 599928 h 2854152"/>
              <a:gd name="connsiteX0" fmla="*/ 2451 w 9164412"/>
              <a:gd name="connsiteY0" fmla="*/ 720570 h 2974794"/>
              <a:gd name="connsiteX1" fmla="*/ 148271 w 9164412"/>
              <a:gd name="connsiteY1" fmla="*/ 184096 h 2974794"/>
              <a:gd name="connsiteX2" fmla="*/ 2066942 w 9164412"/>
              <a:gd name="connsiteY2" fmla="*/ 1874380 h 2974794"/>
              <a:gd name="connsiteX3" fmla="*/ 7952772 w 9164412"/>
              <a:gd name="connsiteY3" fmla="*/ 2833346 h 2974794"/>
              <a:gd name="connsiteX4" fmla="*/ 9160334 w 9164412"/>
              <a:gd name="connsiteY4" fmla="*/ 2592735 h 2974794"/>
              <a:gd name="connsiteX5" fmla="*/ 9158279 w 9164412"/>
              <a:gd name="connsiteY5" fmla="*/ 2858127 h 2974794"/>
              <a:gd name="connsiteX6" fmla="*/ 9089114 w 9164412"/>
              <a:gd name="connsiteY6" fmla="*/ 2927292 h 2974794"/>
              <a:gd name="connsiteX7" fmla="*/ 24301 w 9164412"/>
              <a:gd name="connsiteY7" fmla="*/ 2974794 h 2974794"/>
              <a:gd name="connsiteX8" fmla="*/ 2451 w 9164412"/>
              <a:gd name="connsiteY8" fmla="*/ 720570 h 2974794"/>
              <a:gd name="connsiteX0" fmla="*/ 95219 w 9257180"/>
              <a:gd name="connsiteY0" fmla="*/ 624854 h 2879078"/>
              <a:gd name="connsiteX1" fmla="*/ 241039 w 9257180"/>
              <a:gd name="connsiteY1" fmla="*/ 88380 h 2879078"/>
              <a:gd name="connsiteX2" fmla="*/ 2159710 w 9257180"/>
              <a:gd name="connsiteY2" fmla="*/ 1778664 h 2879078"/>
              <a:gd name="connsiteX3" fmla="*/ 8045540 w 9257180"/>
              <a:gd name="connsiteY3" fmla="*/ 2737630 h 2879078"/>
              <a:gd name="connsiteX4" fmla="*/ 9253102 w 9257180"/>
              <a:gd name="connsiteY4" fmla="*/ 2497019 h 2879078"/>
              <a:gd name="connsiteX5" fmla="*/ 9251047 w 9257180"/>
              <a:gd name="connsiteY5" fmla="*/ 2762411 h 2879078"/>
              <a:gd name="connsiteX6" fmla="*/ 9181882 w 9257180"/>
              <a:gd name="connsiteY6" fmla="*/ 2831576 h 2879078"/>
              <a:gd name="connsiteX7" fmla="*/ 117069 w 9257180"/>
              <a:gd name="connsiteY7" fmla="*/ 2879078 h 2879078"/>
              <a:gd name="connsiteX8" fmla="*/ 95219 w 9257180"/>
              <a:gd name="connsiteY8" fmla="*/ 624854 h 2879078"/>
              <a:gd name="connsiteX0" fmla="*/ 9625 w 9171586"/>
              <a:gd name="connsiteY0" fmla="*/ 955192 h 3209416"/>
              <a:gd name="connsiteX1" fmla="*/ 155445 w 9171586"/>
              <a:gd name="connsiteY1" fmla="*/ 418718 h 3209416"/>
              <a:gd name="connsiteX2" fmla="*/ 2074116 w 9171586"/>
              <a:gd name="connsiteY2" fmla="*/ 2109002 h 3209416"/>
              <a:gd name="connsiteX3" fmla="*/ 7959946 w 9171586"/>
              <a:gd name="connsiteY3" fmla="*/ 3067968 h 3209416"/>
              <a:gd name="connsiteX4" fmla="*/ 9167508 w 9171586"/>
              <a:gd name="connsiteY4" fmla="*/ 2827357 h 3209416"/>
              <a:gd name="connsiteX5" fmla="*/ 9165453 w 9171586"/>
              <a:gd name="connsiteY5" fmla="*/ 3092749 h 3209416"/>
              <a:gd name="connsiteX6" fmla="*/ 9096288 w 9171586"/>
              <a:gd name="connsiteY6" fmla="*/ 3161914 h 3209416"/>
              <a:gd name="connsiteX7" fmla="*/ 31475 w 9171586"/>
              <a:gd name="connsiteY7" fmla="*/ 3209416 h 3209416"/>
              <a:gd name="connsiteX8" fmla="*/ 9625 w 9171586"/>
              <a:gd name="connsiteY8" fmla="*/ 955192 h 3209416"/>
              <a:gd name="connsiteX0" fmla="*/ 18034 w 9179995"/>
              <a:gd name="connsiteY0" fmla="*/ 1078882 h 3333106"/>
              <a:gd name="connsiteX1" fmla="*/ 163854 w 9179995"/>
              <a:gd name="connsiteY1" fmla="*/ 542408 h 3333106"/>
              <a:gd name="connsiteX2" fmla="*/ 2082525 w 9179995"/>
              <a:gd name="connsiteY2" fmla="*/ 2232692 h 3333106"/>
              <a:gd name="connsiteX3" fmla="*/ 7968355 w 9179995"/>
              <a:gd name="connsiteY3" fmla="*/ 3191658 h 3333106"/>
              <a:gd name="connsiteX4" fmla="*/ 9175917 w 9179995"/>
              <a:gd name="connsiteY4" fmla="*/ 2951047 h 3333106"/>
              <a:gd name="connsiteX5" fmla="*/ 9173862 w 9179995"/>
              <a:gd name="connsiteY5" fmla="*/ 3216439 h 3333106"/>
              <a:gd name="connsiteX6" fmla="*/ 9104697 w 9179995"/>
              <a:gd name="connsiteY6" fmla="*/ 3285604 h 3333106"/>
              <a:gd name="connsiteX7" fmla="*/ 39884 w 9179995"/>
              <a:gd name="connsiteY7" fmla="*/ 3333106 h 3333106"/>
              <a:gd name="connsiteX8" fmla="*/ 18034 w 9179995"/>
              <a:gd name="connsiteY8" fmla="*/ 1078882 h 3333106"/>
              <a:gd name="connsiteX0" fmla="*/ 29759 w 9191720"/>
              <a:gd name="connsiteY0" fmla="*/ 1016688 h 3270912"/>
              <a:gd name="connsiteX1" fmla="*/ 149850 w 9191720"/>
              <a:gd name="connsiteY1" fmla="*/ 573204 h 3270912"/>
              <a:gd name="connsiteX2" fmla="*/ 2094250 w 9191720"/>
              <a:gd name="connsiteY2" fmla="*/ 2170498 h 3270912"/>
              <a:gd name="connsiteX3" fmla="*/ 7980080 w 9191720"/>
              <a:gd name="connsiteY3" fmla="*/ 3129464 h 3270912"/>
              <a:gd name="connsiteX4" fmla="*/ 9187642 w 9191720"/>
              <a:gd name="connsiteY4" fmla="*/ 2888853 h 3270912"/>
              <a:gd name="connsiteX5" fmla="*/ 9185587 w 9191720"/>
              <a:gd name="connsiteY5" fmla="*/ 3154245 h 3270912"/>
              <a:gd name="connsiteX6" fmla="*/ 9116422 w 9191720"/>
              <a:gd name="connsiteY6" fmla="*/ 3223410 h 3270912"/>
              <a:gd name="connsiteX7" fmla="*/ 51609 w 9191720"/>
              <a:gd name="connsiteY7" fmla="*/ 3270912 h 3270912"/>
              <a:gd name="connsiteX8" fmla="*/ 29759 w 9191720"/>
              <a:gd name="connsiteY8" fmla="*/ 1016688 h 3270912"/>
              <a:gd name="connsiteX0" fmla="*/ 4923 w 9166884"/>
              <a:gd name="connsiteY0" fmla="*/ 1043602 h 3297826"/>
              <a:gd name="connsiteX1" fmla="*/ 125014 w 9166884"/>
              <a:gd name="connsiteY1" fmla="*/ 600118 h 3297826"/>
              <a:gd name="connsiteX2" fmla="*/ 2069414 w 9166884"/>
              <a:gd name="connsiteY2" fmla="*/ 2197412 h 3297826"/>
              <a:gd name="connsiteX3" fmla="*/ 7955244 w 9166884"/>
              <a:gd name="connsiteY3" fmla="*/ 3156378 h 3297826"/>
              <a:gd name="connsiteX4" fmla="*/ 9162806 w 9166884"/>
              <a:gd name="connsiteY4" fmla="*/ 2915767 h 3297826"/>
              <a:gd name="connsiteX5" fmla="*/ 9160751 w 9166884"/>
              <a:gd name="connsiteY5" fmla="*/ 3181159 h 3297826"/>
              <a:gd name="connsiteX6" fmla="*/ 9091586 w 9166884"/>
              <a:gd name="connsiteY6" fmla="*/ 3250324 h 3297826"/>
              <a:gd name="connsiteX7" fmla="*/ 26773 w 9166884"/>
              <a:gd name="connsiteY7" fmla="*/ 3297826 h 3297826"/>
              <a:gd name="connsiteX8" fmla="*/ 4923 w 9166884"/>
              <a:gd name="connsiteY8" fmla="*/ 1043602 h 3297826"/>
              <a:gd name="connsiteX0" fmla="*/ 3657 w 9165618"/>
              <a:gd name="connsiteY0" fmla="*/ 1043974 h 3298198"/>
              <a:gd name="connsiteX1" fmla="*/ 123748 w 9165618"/>
              <a:gd name="connsiteY1" fmla="*/ 600490 h 3298198"/>
              <a:gd name="connsiteX2" fmla="*/ 2068148 w 9165618"/>
              <a:gd name="connsiteY2" fmla="*/ 2197784 h 3298198"/>
              <a:gd name="connsiteX3" fmla="*/ 7953978 w 9165618"/>
              <a:gd name="connsiteY3" fmla="*/ 3156750 h 3298198"/>
              <a:gd name="connsiteX4" fmla="*/ 9161540 w 9165618"/>
              <a:gd name="connsiteY4" fmla="*/ 2916139 h 3298198"/>
              <a:gd name="connsiteX5" fmla="*/ 9159485 w 9165618"/>
              <a:gd name="connsiteY5" fmla="*/ 3181531 h 3298198"/>
              <a:gd name="connsiteX6" fmla="*/ 9090320 w 9165618"/>
              <a:gd name="connsiteY6" fmla="*/ 3250696 h 3298198"/>
              <a:gd name="connsiteX7" fmla="*/ 25507 w 9165618"/>
              <a:gd name="connsiteY7" fmla="*/ 3298198 h 3298198"/>
              <a:gd name="connsiteX8" fmla="*/ 3657 w 9165618"/>
              <a:gd name="connsiteY8" fmla="*/ 1043974 h 3298198"/>
              <a:gd name="connsiteX0" fmla="*/ 3657 w 9165618"/>
              <a:gd name="connsiteY0" fmla="*/ 1156784 h 3411008"/>
              <a:gd name="connsiteX1" fmla="*/ 123748 w 9165618"/>
              <a:gd name="connsiteY1" fmla="*/ 547984 h 3411008"/>
              <a:gd name="connsiteX2" fmla="*/ 2068148 w 9165618"/>
              <a:gd name="connsiteY2" fmla="*/ 2310594 h 3411008"/>
              <a:gd name="connsiteX3" fmla="*/ 7953978 w 9165618"/>
              <a:gd name="connsiteY3" fmla="*/ 3269560 h 3411008"/>
              <a:gd name="connsiteX4" fmla="*/ 9161540 w 9165618"/>
              <a:gd name="connsiteY4" fmla="*/ 3028949 h 3411008"/>
              <a:gd name="connsiteX5" fmla="*/ 9159485 w 9165618"/>
              <a:gd name="connsiteY5" fmla="*/ 3294341 h 3411008"/>
              <a:gd name="connsiteX6" fmla="*/ 9090320 w 9165618"/>
              <a:gd name="connsiteY6" fmla="*/ 3363506 h 3411008"/>
              <a:gd name="connsiteX7" fmla="*/ 25507 w 9165618"/>
              <a:gd name="connsiteY7" fmla="*/ 3411008 h 3411008"/>
              <a:gd name="connsiteX8" fmla="*/ 3657 w 9165618"/>
              <a:gd name="connsiteY8" fmla="*/ 1156784 h 3411008"/>
              <a:gd name="connsiteX0" fmla="*/ 2451 w 9164412"/>
              <a:gd name="connsiteY0" fmla="*/ 845802 h 3100026"/>
              <a:gd name="connsiteX1" fmla="*/ 122542 w 9164412"/>
              <a:gd name="connsiteY1" fmla="*/ 237002 h 3100026"/>
              <a:gd name="connsiteX2" fmla="*/ 2066942 w 9164412"/>
              <a:gd name="connsiteY2" fmla="*/ 1999612 h 3100026"/>
              <a:gd name="connsiteX3" fmla="*/ 7952772 w 9164412"/>
              <a:gd name="connsiteY3" fmla="*/ 2958578 h 3100026"/>
              <a:gd name="connsiteX4" fmla="*/ 9160334 w 9164412"/>
              <a:gd name="connsiteY4" fmla="*/ 2717967 h 3100026"/>
              <a:gd name="connsiteX5" fmla="*/ 9158279 w 9164412"/>
              <a:gd name="connsiteY5" fmla="*/ 2983359 h 3100026"/>
              <a:gd name="connsiteX6" fmla="*/ 9089114 w 9164412"/>
              <a:gd name="connsiteY6" fmla="*/ 3052524 h 3100026"/>
              <a:gd name="connsiteX7" fmla="*/ 24301 w 9164412"/>
              <a:gd name="connsiteY7" fmla="*/ 3100026 h 3100026"/>
              <a:gd name="connsiteX8" fmla="*/ 2451 w 9164412"/>
              <a:gd name="connsiteY8" fmla="*/ 845802 h 3100026"/>
              <a:gd name="connsiteX0" fmla="*/ 2451 w 9164412"/>
              <a:gd name="connsiteY0" fmla="*/ 1257964 h 3512188"/>
              <a:gd name="connsiteX1" fmla="*/ 40208 w 9164412"/>
              <a:gd name="connsiteY1" fmla="*/ 122222 h 3512188"/>
              <a:gd name="connsiteX2" fmla="*/ 2066942 w 9164412"/>
              <a:gd name="connsiteY2" fmla="*/ 2411774 h 3512188"/>
              <a:gd name="connsiteX3" fmla="*/ 7952772 w 9164412"/>
              <a:gd name="connsiteY3" fmla="*/ 3370740 h 3512188"/>
              <a:gd name="connsiteX4" fmla="*/ 9160334 w 9164412"/>
              <a:gd name="connsiteY4" fmla="*/ 3130129 h 3512188"/>
              <a:gd name="connsiteX5" fmla="*/ 9158279 w 9164412"/>
              <a:gd name="connsiteY5" fmla="*/ 3395521 h 3512188"/>
              <a:gd name="connsiteX6" fmla="*/ 9089114 w 9164412"/>
              <a:gd name="connsiteY6" fmla="*/ 3464686 h 3512188"/>
              <a:gd name="connsiteX7" fmla="*/ 24301 w 9164412"/>
              <a:gd name="connsiteY7" fmla="*/ 3512188 h 3512188"/>
              <a:gd name="connsiteX8" fmla="*/ 2451 w 9164412"/>
              <a:gd name="connsiteY8" fmla="*/ 1257964 h 3512188"/>
              <a:gd name="connsiteX0" fmla="*/ 2451 w 9171046"/>
              <a:gd name="connsiteY0" fmla="*/ 1257964 h 3512188"/>
              <a:gd name="connsiteX1" fmla="*/ 40208 w 9171046"/>
              <a:gd name="connsiteY1" fmla="*/ 122222 h 3512188"/>
              <a:gd name="connsiteX2" fmla="*/ 2066942 w 9171046"/>
              <a:gd name="connsiteY2" fmla="*/ 2411774 h 3512188"/>
              <a:gd name="connsiteX3" fmla="*/ 7952772 w 9171046"/>
              <a:gd name="connsiteY3" fmla="*/ 3370740 h 3512188"/>
              <a:gd name="connsiteX4" fmla="*/ 9170648 w 9171046"/>
              <a:gd name="connsiteY4" fmla="*/ 2396542 h 3512188"/>
              <a:gd name="connsiteX5" fmla="*/ 9158279 w 9171046"/>
              <a:gd name="connsiteY5" fmla="*/ 3395521 h 3512188"/>
              <a:gd name="connsiteX6" fmla="*/ 9089114 w 9171046"/>
              <a:gd name="connsiteY6" fmla="*/ 3464686 h 3512188"/>
              <a:gd name="connsiteX7" fmla="*/ 24301 w 9171046"/>
              <a:gd name="connsiteY7" fmla="*/ 3512188 h 3512188"/>
              <a:gd name="connsiteX8" fmla="*/ 2451 w 9171046"/>
              <a:gd name="connsiteY8" fmla="*/ 1257964 h 3512188"/>
              <a:gd name="connsiteX0" fmla="*/ 2451 w 9171046"/>
              <a:gd name="connsiteY0" fmla="*/ 1257964 h 3512188"/>
              <a:gd name="connsiteX1" fmla="*/ 40208 w 9171046"/>
              <a:gd name="connsiteY1" fmla="*/ 122222 h 3512188"/>
              <a:gd name="connsiteX2" fmla="*/ 2066942 w 9171046"/>
              <a:gd name="connsiteY2" fmla="*/ 2411774 h 3512188"/>
              <a:gd name="connsiteX3" fmla="*/ 7952772 w 9171046"/>
              <a:gd name="connsiteY3" fmla="*/ 3257086 h 3512188"/>
              <a:gd name="connsiteX4" fmla="*/ 9170648 w 9171046"/>
              <a:gd name="connsiteY4" fmla="*/ 2396542 h 3512188"/>
              <a:gd name="connsiteX5" fmla="*/ 9158279 w 9171046"/>
              <a:gd name="connsiteY5" fmla="*/ 3395521 h 3512188"/>
              <a:gd name="connsiteX6" fmla="*/ 9089114 w 9171046"/>
              <a:gd name="connsiteY6" fmla="*/ 3464686 h 3512188"/>
              <a:gd name="connsiteX7" fmla="*/ 24301 w 9171046"/>
              <a:gd name="connsiteY7" fmla="*/ 3512188 h 3512188"/>
              <a:gd name="connsiteX8" fmla="*/ 2451 w 9171046"/>
              <a:gd name="connsiteY8" fmla="*/ 1257964 h 351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71046" h="3512188">
                <a:moveTo>
                  <a:pt x="2451" y="1257964"/>
                </a:moveTo>
                <a:cubicBezTo>
                  <a:pt x="2530" y="245240"/>
                  <a:pt x="-13521" y="-246866"/>
                  <a:pt x="40208" y="122222"/>
                </a:cubicBezTo>
                <a:cubicBezTo>
                  <a:pt x="93937" y="491310"/>
                  <a:pt x="748181" y="1889297"/>
                  <a:pt x="2066942" y="2411774"/>
                </a:cubicBezTo>
                <a:cubicBezTo>
                  <a:pt x="3385703" y="2934251"/>
                  <a:pt x="6768821" y="3259625"/>
                  <a:pt x="7952772" y="3257086"/>
                </a:cubicBezTo>
                <a:cubicBezTo>
                  <a:pt x="9136723" y="3254547"/>
                  <a:pt x="9138383" y="2268244"/>
                  <a:pt x="9170648" y="2396542"/>
                </a:cubicBezTo>
                <a:cubicBezTo>
                  <a:pt x="9171623" y="2721782"/>
                  <a:pt x="9171868" y="3217497"/>
                  <a:pt x="9158279" y="3395521"/>
                </a:cubicBezTo>
                <a:cubicBezTo>
                  <a:pt x="9144690" y="3573545"/>
                  <a:pt x="9127313" y="3464686"/>
                  <a:pt x="9089114" y="3464686"/>
                </a:cubicBezTo>
                <a:lnTo>
                  <a:pt x="24301" y="3512188"/>
                </a:lnTo>
                <a:cubicBezTo>
                  <a:pt x="-13898" y="3512188"/>
                  <a:pt x="5044" y="2818904"/>
                  <a:pt x="2451" y="1257964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rgbClr val="FFCE33"/>
                </a:solidFill>
              </a:ln>
              <a:solidFill>
                <a:prstClr val="white"/>
              </a:solidFill>
              <a:effectLst/>
            </a:endParaRPr>
          </a:p>
        </p:txBody>
      </p:sp>
      <p:sp>
        <p:nvSpPr>
          <p:cNvPr id="8" name="Скругленный прямоугольник 1"/>
          <p:cNvSpPr/>
          <p:nvPr/>
        </p:nvSpPr>
        <p:spPr>
          <a:xfrm flipV="1">
            <a:off x="-19030" y="-10536"/>
            <a:ext cx="9205056" cy="1464320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256812 w 9381357"/>
              <a:gd name="connsiteY0" fmla="*/ 1057163 h 1201552"/>
              <a:gd name="connsiteX1" fmla="*/ 3634873 w 9381357"/>
              <a:gd name="connsiteY1" fmla="*/ 897232 h 1201552"/>
              <a:gd name="connsiteX2" fmla="*/ 8175850 w 9381357"/>
              <a:gd name="connsiteY2" fmla="*/ 1104163 h 1201552"/>
              <a:gd name="connsiteX3" fmla="*/ 9367708 w 9381357"/>
              <a:gd name="connsiteY3" fmla="*/ 43745 h 1201552"/>
              <a:gd name="connsiteX4" fmla="*/ 9381357 w 9381357"/>
              <a:gd name="connsiteY4" fmla="*/ 1128944 h 1201552"/>
              <a:gd name="connsiteX5" fmla="*/ 9312192 w 9381357"/>
              <a:gd name="connsiteY5" fmla="*/ 1198109 h 1201552"/>
              <a:gd name="connsiteX6" fmla="*/ 306522 w 9381357"/>
              <a:gd name="connsiteY6" fmla="*/ 1198109 h 1201552"/>
              <a:gd name="connsiteX7" fmla="*/ 237357 w 9381357"/>
              <a:gd name="connsiteY7" fmla="*/ 1128944 h 1201552"/>
              <a:gd name="connsiteX8" fmla="*/ 256812 w 9381357"/>
              <a:gd name="connsiteY8" fmla="*/ 1057163 h 1201552"/>
              <a:gd name="connsiteX0" fmla="*/ 0 w 9124545"/>
              <a:gd name="connsiteY0" fmla="*/ 1057163 h 1220384"/>
              <a:gd name="connsiteX1" fmla="*/ 3378061 w 9124545"/>
              <a:gd name="connsiteY1" fmla="*/ 897232 h 1220384"/>
              <a:gd name="connsiteX2" fmla="*/ 7919038 w 9124545"/>
              <a:gd name="connsiteY2" fmla="*/ 1104163 h 1220384"/>
              <a:gd name="connsiteX3" fmla="*/ 9110896 w 9124545"/>
              <a:gd name="connsiteY3" fmla="*/ 43745 h 1220384"/>
              <a:gd name="connsiteX4" fmla="*/ 9124545 w 9124545"/>
              <a:gd name="connsiteY4" fmla="*/ 1128944 h 1220384"/>
              <a:gd name="connsiteX5" fmla="*/ 9055380 w 9124545"/>
              <a:gd name="connsiteY5" fmla="*/ 1198109 h 1220384"/>
              <a:gd name="connsiteX6" fmla="*/ 49710 w 9124545"/>
              <a:gd name="connsiteY6" fmla="*/ 1198109 h 1220384"/>
              <a:gd name="connsiteX7" fmla="*/ 71271 w 9124545"/>
              <a:gd name="connsiteY7" fmla="*/ 1220384 h 1220384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2032820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21172 w 9145717"/>
              <a:gd name="connsiteY0" fmla="*/ 1056242 h 1197188"/>
              <a:gd name="connsiteX1" fmla="*/ 2053992 w 9145717"/>
              <a:gd name="connsiteY1" fmla="*/ 707124 h 1197188"/>
              <a:gd name="connsiteX2" fmla="*/ 7940210 w 9145717"/>
              <a:gd name="connsiteY2" fmla="*/ 1103242 h 1197188"/>
              <a:gd name="connsiteX3" fmla="*/ 9132068 w 9145717"/>
              <a:gd name="connsiteY3" fmla="*/ 42824 h 1197188"/>
              <a:gd name="connsiteX4" fmla="*/ 9145717 w 9145717"/>
              <a:gd name="connsiteY4" fmla="*/ 1128023 h 1197188"/>
              <a:gd name="connsiteX5" fmla="*/ 9076552 w 9145717"/>
              <a:gd name="connsiteY5" fmla="*/ 1197188 h 1197188"/>
              <a:gd name="connsiteX6" fmla="*/ 70882 w 9145717"/>
              <a:gd name="connsiteY6" fmla="*/ 1197188 h 1197188"/>
              <a:gd name="connsiteX7" fmla="*/ 41089 w 9145717"/>
              <a:gd name="connsiteY7" fmla="*/ 1193584 h 1197188"/>
              <a:gd name="connsiteX0" fmla="*/ 0 w 9124545"/>
              <a:gd name="connsiteY0" fmla="*/ 1056242 h 1197188"/>
              <a:gd name="connsiteX1" fmla="*/ 2032820 w 9124545"/>
              <a:gd name="connsiteY1" fmla="*/ 707124 h 1197188"/>
              <a:gd name="connsiteX2" fmla="*/ 7919038 w 9124545"/>
              <a:gd name="connsiteY2" fmla="*/ 1103242 h 1197188"/>
              <a:gd name="connsiteX3" fmla="*/ 9110896 w 9124545"/>
              <a:gd name="connsiteY3" fmla="*/ 42824 h 1197188"/>
              <a:gd name="connsiteX4" fmla="*/ 9124545 w 9124545"/>
              <a:gd name="connsiteY4" fmla="*/ 1128023 h 1197188"/>
              <a:gd name="connsiteX5" fmla="*/ 9055380 w 9124545"/>
              <a:gd name="connsiteY5" fmla="*/ 1197188 h 1197188"/>
              <a:gd name="connsiteX6" fmla="*/ 49710 w 9124545"/>
              <a:gd name="connsiteY6" fmla="*/ 1197188 h 1197188"/>
              <a:gd name="connsiteX0" fmla="*/ 18762 w 9143307"/>
              <a:gd name="connsiteY0" fmla="*/ 1056242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6666 w 9143307"/>
              <a:gd name="connsiteY0" fmla="*/ 1165970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6666 w 9143307"/>
              <a:gd name="connsiteY0" fmla="*/ 1165970 h 1197188"/>
              <a:gd name="connsiteX1" fmla="*/ 88853 w 9143307"/>
              <a:gd name="connsiteY1" fmla="*/ 148676 h 1197188"/>
              <a:gd name="connsiteX2" fmla="*/ 2051582 w 9143307"/>
              <a:gd name="connsiteY2" fmla="*/ 707124 h 1197188"/>
              <a:gd name="connsiteX3" fmla="*/ 7937800 w 9143307"/>
              <a:gd name="connsiteY3" fmla="*/ 1103242 h 1197188"/>
              <a:gd name="connsiteX4" fmla="*/ 9129658 w 9143307"/>
              <a:gd name="connsiteY4" fmla="*/ 42824 h 1197188"/>
              <a:gd name="connsiteX5" fmla="*/ 9143307 w 9143307"/>
              <a:gd name="connsiteY5" fmla="*/ 1128023 h 1197188"/>
              <a:gd name="connsiteX6" fmla="*/ 9074142 w 9143307"/>
              <a:gd name="connsiteY6" fmla="*/ 1197188 h 1197188"/>
              <a:gd name="connsiteX7" fmla="*/ 0 w 9143307"/>
              <a:gd name="connsiteY7" fmla="*/ 1188562 h 1197188"/>
              <a:gd name="connsiteX0" fmla="*/ 0 w 9136641"/>
              <a:gd name="connsiteY0" fmla="*/ 1165970 h 1200754"/>
              <a:gd name="connsiteX1" fmla="*/ 82187 w 9136641"/>
              <a:gd name="connsiteY1" fmla="*/ 148676 h 1200754"/>
              <a:gd name="connsiteX2" fmla="*/ 2044916 w 9136641"/>
              <a:gd name="connsiteY2" fmla="*/ 707124 h 1200754"/>
              <a:gd name="connsiteX3" fmla="*/ 7931134 w 9136641"/>
              <a:gd name="connsiteY3" fmla="*/ 1103242 h 1200754"/>
              <a:gd name="connsiteX4" fmla="*/ 9122992 w 9136641"/>
              <a:gd name="connsiteY4" fmla="*/ 42824 h 1200754"/>
              <a:gd name="connsiteX5" fmla="*/ 9136641 w 9136641"/>
              <a:gd name="connsiteY5" fmla="*/ 1128023 h 1200754"/>
              <a:gd name="connsiteX6" fmla="*/ 9067476 w 9136641"/>
              <a:gd name="connsiteY6" fmla="*/ 1197188 h 1200754"/>
              <a:gd name="connsiteX7" fmla="*/ 160714 w 9136641"/>
              <a:gd name="connsiteY7" fmla="*/ 1200754 h 1200754"/>
              <a:gd name="connsiteX0" fmla="*/ 106198 w 9195016"/>
              <a:gd name="connsiteY0" fmla="*/ 1214738 h 1214738"/>
              <a:gd name="connsiteX1" fmla="*/ 140562 w 9195016"/>
              <a:gd name="connsiteY1" fmla="*/ 148676 h 1214738"/>
              <a:gd name="connsiteX2" fmla="*/ 2103291 w 9195016"/>
              <a:gd name="connsiteY2" fmla="*/ 707124 h 1214738"/>
              <a:gd name="connsiteX3" fmla="*/ 7989509 w 9195016"/>
              <a:gd name="connsiteY3" fmla="*/ 1103242 h 1214738"/>
              <a:gd name="connsiteX4" fmla="*/ 9181367 w 9195016"/>
              <a:gd name="connsiteY4" fmla="*/ 42824 h 1214738"/>
              <a:gd name="connsiteX5" fmla="*/ 9195016 w 9195016"/>
              <a:gd name="connsiteY5" fmla="*/ 1128023 h 1214738"/>
              <a:gd name="connsiteX6" fmla="*/ 9125851 w 9195016"/>
              <a:gd name="connsiteY6" fmla="*/ 1197188 h 1214738"/>
              <a:gd name="connsiteX7" fmla="*/ 219089 w 9195016"/>
              <a:gd name="connsiteY7" fmla="*/ 1200754 h 1214738"/>
              <a:gd name="connsiteX0" fmla="*/ 0 w 9054454"/>
              <a:gd name="connsiteY0" fmla="*/ 148676 h 1200754"/>
              <a:gd name="connsiteX1" fmla="*/ 1962729 w 9054454"/>
              <a:gd name="connsiteY1" fmla="*/ 707124 h 1200754"/>
              <a:gd name="connsiteX2" fmla="*/ 7848947 w 9054454"/>
              <a:gd name="connsiteY2" fmla="*/ 1103242 h 1200754"/>
              <a:gd name="connsiteX3" fmla="*/ 9040805 w 9054454"/>
              <a:gd name="connsiteY3" fmla="*/ 42824 h 1200754"/>
              <a:gd name="connsiteX4" fmla="*/ 9054454 w 9054454"/>
              <a:gd name="connsiteY4" fmla="*/ 1128023 h 1200754"/>
              <a:gd name="connsiteX5" fmla="*/ 8985289 w 9054454"/>
              <a:gd name="connsiteY5" fmla="*/ 1197188 h 1200754"/>
              <a:gd name="connsiteX6" fmla="*/ 78527 w 9054454"/>
              <a:gd name="connsiteY6" fmla="*/ 1200754 h 1200754"/>
              <a:gd name="connsiteX0" fmla="*/ 29074 w 9083528"/>
              <a:gd name="connsiteY0" fmla="*/ 148676 h 1197188"/>
              <a:gd name="connsiteX1" fmla="*/ 1991803 w 9083528"/>
              <a:gd name="connsiteY1" fmla="*/ 707124 h 1197188"/>
              <a:gd name="connsiteX2" fmla="*/ 7878021 w 9083528"/>
              <a:gd name="connsiteY2" fmla="*/ 1103242 h 1197188"/>
              <a:gd name="connsiteX3" fmla="*/ 9069879 w 9083528"/>
              <a:gd name="connsiteY3" fmla="*/ 42824 h 1197188"/>
              <a:gd name="connsiteX4" fmla="*/ 9083528 w 9083528"/>
              <a:gd name="connsiteY4" fmla="*/ 1128023 h 1197188"/>
              <a:gd name="connsiteX5" fmla="*/ 9014363 w 9083528"/>
              <a:gd name="connsiteY5" fmla="*/ 1197188 h 1197188"/>
              <a:gd name="connsiteX6" fmla="*/ 0 w 9083528"/>
              <a:gd name="connsiteY6" fmla="*/ 1188562 h 1197188"/>
              <a:gd name="connsiteX0" fmla="*/ 57838 w 9083528"/>
              <a:gd name="connsiteY0" fmla="*/ 3577 h 2199953"/>
              <a:gd name="connsiteX1" fmla="*/ 1991803 w 9083528"/>
              <a:gd name="connsiteY1" fmla="*/ 1709889 h 2199953"/>
              <a:gd name="connsiteX2" fmla="*/ 7878021 w 9083528"/>
              <a:gd name="connsiteY2" fmla="*/ 2106007 h 2199953"/>
              <a:gd name="connsiteX3" fmla="*/ 9069879 w 9083528"/>
              <a:gd name="connsiteY3" fmla="*/ 1045589 h 2199953"/>
              <a:gd name="connsiteX4" fmla="*/ 9083528 w 9083528"/>
              <a:gd name="connsiteY4" fmla="*/ 2130788 h 2199953"/>
              <a:gd name="connsiteX5" fmla="*/ 9014363 w 9083528"/>
              <a:gd name="connsiteY5" fmla="*/ 2199953 h 2199953"/>
              <a:gd name="connsiteX6" fmla="*/ 0 w 9083528"/>
              <a:gd name="connsiteY6" fmla="*/ 2191327 h 2199953"/>
              <a:gd name="connsiteX0" fmla="*/ 57838 w 9091325"/>
              <a:gd name="connsiteY0" fmla="*/ 3577 h 2291545"/>
              <a:gd name="connsiteX1" fmla="*/ 1991803 w 9091325"/>
              <a:gd name="connsiteY1" fmla="*/ 1709889 h 2291545"/>
              <a:gd name="connsiteX2" fmla="*/ 7878021 w 9091325"/>
              <a:gd name="connsiteY2" fmla="*/ 2106007 h 2291545"/>
              <a:gd name="connsiteX3" fmla="*/ 9089053 w 9091325"/>
              <a:gd name="connsiteY3" fmla="*/ 306287 h 2291545"/>
              <a:gd name="connsiteX4" fmla="*/ 9083528 w 9091325"/>
              <a:gd name="connsiteY4" fmla="*/ 2130788 h 2291545"/>
              <a:gd name="connsiteX5" fmla="*/ 9014363 w 9091325"/>
              <a:gd name="connsiteY5" fmla="*/ 2199953 h 2291545"/>
              <a:gd name="connsiteX6" fmla="*/ 0 w 9091325"/>
              <a:gd name="connsiteY6" fmla="*/ 2191327 h 2291545"/>
              <a:gd name="connsiteX0" fmla="*/ 57838 w 9091325"/>
              <a:gd name="connsiteY0" fmla="*/ 3380 h 2291348"/>
              <a:gd name="connsiteX1" fmla="*/ 1991803 w 9091325"/>
              <a:gd name="connsiteY1" fmla="*/ 1709692 h 2291348"/>
              <a:gd name="connsiteX2" fmla="*/ 7647913 w 9091325"/>
              <a:gd name="connsiteY2" fmla="*/ 1570789 h 2291348"/>
              <a:gd name="connsiteX3" fmla="*/ 9089053 w 9091325"/>
              <a:gd name="connsiteY3" fmla="*/ 306090 h 2291348"/>
              <a:gd name="connsiteX4" fmla="*/ 9083528 w 9091325"/>
              <a:gd name="connsiteY4" fmla="*/ 2130591 h 2291348"/>
              <a:gd name="connsiteX5" fmla="*/ 9014363 w 9091325"/>
              <a:gd name="connsiteY5" fmla="*/ 2199756 h 2291348"/>
              <a:gd name="connsiteX6" fmla="*/ 0 w 9091325"/>
              <a:gd name="connsiteY6" fmla="*/ 2191130 h 2291348"/>
              <a:gd name="connsiteX0" fmla="*/ 57838 w 9091325"/>
              <a:gd name="connsiteY0" fmla="*/ 6163 h 2294131"/>
              <a:gd name="connsiteX1" fmla="*/ 2854708 w 9091325"/>
              <a:gd name="connsiteY1" fmla="*/ 992628 h 2294131"/>
              <a:gd name="connsiteX2" fmla="*/ 7647913 w 9091325"/>
              <a:gd name="connsiteY2" fmla="*/ 1573572 h 2294131"/>
              <a:gd name="connsiteX3" fmla="*/ 9089053 w 9091325"/>
              <a:gd name="connsiteY3" fmla="*/ 308873 h 2294131"/>
              <a:gd name="connsiteX4" fmla="*/ 9083528 w 9091325"/>
              <a:gd name="connsiteY4" fmla="*/ 2133374 h 2294131"/>
              <a:gd name="connsiteX5" fmla="*/ 9014363 w 9091325"/>
              <a:gd name="connsiteY5" fmla="*/ 2202539 h 2294131"/>
              <a:gd name="connsiteX6" fmla="*/ 0 w 9091325"/>
              <a:gd name="connsiteY6" fmla="*/ 2193913 h 2294131"/>
              <a:gd name="connsiteX0" fmla="*/ 57838 w 9763788"/>
              <a:gd name="connsiteY0" fmla="*/ 6163 h 2202539"/>
              <a:gd name="connsiteX1" fmla="*/ 2854708 w 9763788"/>
              <a:gd name="connsiteY1" fmla="*/ 992628 h 2202539"/>
              <a:gd name="connsiteX2" fmla="*/ 7647913 w 9763788"/>
              <a:gd name="connsiteY2" fmla="*/ 1573572 h 2202539"/>
              <a:gd name="connsiteX3" fmla="*/ 9089053 w 9763788"/>
              <a:gd name="connsiteY3" fmla="*/ 308873 h 2202539"/>
              <a:gd name="connsiteX4" fmla="*/ 9014363 w 9763788"/>
              <a:gd name="connsiteY4" fmla="*/ 2202539 h 2202539"/>
              <a:gd name="connsiteX5" fmla="*/ 0 w 9763788"/>
              <a:gd name="connsiteY5" fmla="*/ 2193913 h 2202539"/>
              <a:gd name="connsiteX0" fmla="*/ 57838 w 9763788"/>
              <a:gd name="connsiteY0" fmla="*/ 6163 h 2202539"/>
              <a:gd name="connsiteX1" fmla="*/ 2854708 w 9763788"/>
              <a:gd name="connsiteY1" fmla="*/ 992628 h 2202539"/>
              <a:gd name="connsiteX2" fmla="*/ 7647913 w 9763788"/>
              <a:gd name="connsiteY2" fmla="*/ 1573572 h 2202539"/>
              <a:gd name="connsiteX3" fmla="*/ 9089053 w 9763788"/>
              <a:gd name="connsiteY3" fmla="*/ 308873 h 2202539"/>
              <a:gd name="connsiteX4" fmla="*/ 9014363 w 9763788"/>
              <a:gd name="connsiteY4" fmla="*/ 2202539 h 2202539"/>
              <a:gd name="connsiteX5" fmla="*/ 0 w 9763788"/>
              <a:gd name="connsiteY5" fmla="*/ 2193913 h 2202539"/>
              <a:gd name="connsiteX0" fmla="*/ 57838 w 9705833"/>
              <a:gd name="connsiteY0" fmla="*/ 6163 h 2202539"/>
              <a:gd name="connsiteX1" fmla="*/ 2854708 w 9705833"/>
              <a:gd name="connsiteY1" fmla="*/ 992628 h 2202539"/>
              <a:gd name="connsiteX2" fmla="*/ 7647913 w 9705833"/>
              <a:gd name="connsiteY2" fmla="*/ 1573572 h 2202539"/>
              <a:gd name="connsiteX3" fmla="*/ 9089053 w 9705833"/>
              <a:gd name="connsiteY3" fmla="*/ 308873 h 2202539"/>
              <a:gd name="connsiteX4" fmla="*/ 9014363 w 9705833"/>
              <a:gd name="connsiteY4" fmla="*/ 2202539 h 2202539"/>
              <a:gd name="connsiteX5" fmla="*/ 0 w 9705833"/>
              <a:gd name="connsiteY5" fmla="*/ 2193913 h 2202539"/>
              <a:gd name="connsiteX0" fmla="*/ 57838 w 9954461"/>
              <a:gd name="connsiteY0" fmla="*/ 6163 h 2202539"/>
              <a:gd name="connsiteX1" fmla="*/ 2854708 w 9954461"/>
              <a:gd name="connsiteY1" fmla="*/ 992628 h 2202539"/>
              <a:gd name="connsiteX2" fmla="*/ 7647913 w 9954461"/>
              <a:gd name="connsiteY2" fmla="*/ 1573572 h 2202539"/>
              <a:gd name="connsiteX3" fmla="*/ 9089053 w 9954461"/>
              <a:gd name="connsiteY3" fmla="*/ 308873 h 2202539"/>
              <a:gd name="connsiteX4" fmla="*/ 9684297 w 9954461"/>
              <a:gd name="connsiteY4" fmla="*/ 1586313 h 2202539"/>
              <a:gd name="connsiteX5" fmla="*/ 9014363 w 9954461"/>
              <a:gd name="connsiteY5" fmla="*/ 2202539 h 2202539"/>
              <a:gd name="connsiteX6" fmla="*/ 0 w 9954461"/>
              <a:gd name="connsiteY6" fmla="*/ 2193913 h 2202539"/>
              <a:gd name="connsiteX0" fmla="*/ 57838 w 9740198"/>
              <a:gd name="connsiteY0" fmla="*/ 6163 h 2202539"/>
              <a:gd name="connsiteX1" fmla="*/ 2854708 w 9740198"/>
              <a:gd name="connsiteY1" fmla="*/ 992628 h 2202539"/>
              <a:gd name="connsiteX2" fmla="*/ 7647913 w 9740198"/>
              <a:gd name="connsiteY2" fmla="*/ 1573572 h 2202539"/>
              <a:gd name="connsiteX3" fmla="*/ 9089053 w 9740198"/>
              <a:gd name="connsiteY3" fmla="*/ 308873 h 2202539"/>
              <a:gd name="connsiteX4" fmla="*/ 9057336 w 9740198"/>
              <a:gd name="connsiteY4" fmla="*/ 1536618 h 2202539"/>
              <a:gd name="connsiteX5" fmla="*/ 9014363 w 9740198"/>
              <a:gd name="connsiteY5" fmla="*/ 2202539 h 2202539"/>
              <a:gd name="connsiteX6" fmla="*/ 0 w 9740198"/>
              <a:gd name="connsiteY6" fmla="*/ 2193913 h 2202539"/>
              <a:gd name="connsiteX0" fmla="*/ 57838 w 9754159"/>
              <a:gd name="connsiteY0" fmla="*/ 6163 h 2202539"/>
              <a:gd name="connsiteX1" fmla="*/ 2854708 w 9754159"/>
              <a:gd name="connsiteY1" fmla="*/ 992628 h 2202539"/>
              <a:gd name="connsiteX2" fmla="*/ 7647913 w 9754159"/>
              <a:gd name="connsiteY2" fmla="*/ 1573572 h 2202539"/>
              <a:gd name="connsiteX3" fmla="*/ 9089053 w 9754159"/>
              <a:gd name="connsiteY3" fmla="*/ 308873 h 2202539"/>
              <a:gd name="connsiteX4" fmla="*/ 9057336 w 9754159"/>
              <a:gd name="connsiteY4" fmla="*/ 1536618 h 2202539"/>
              <a:gd name="connsiteX5" fmla="*/ 9096522 w 9754159"/>
              <a:gd name="connsiteY5" fmla="*/ 1993817 h 2202539"/>
              <a:gd name="connsiteX6" fmla="*/ 9014363 w 9754159"/>
              <a:gd name="connsiteY6" fmla="*/ 2202539 h 2202539"/>
              <a:gd name="connsiteX7" fmla="*/ 0 w 9754159"/>
              <a:gd name="connsiteY7" fmla="*/ 2193913 h 2202539"/>
              <a:gd name="connsiteX0" fmla="*/ 57838 w 9693764"/>
              <a:gd name="connsiteY0" fmla="*/ 6163 h 2202539"/>
              <a:gd name="connsiteX1" fmla="*/ 2854708 w 9693764"/>
              <a:gd name="connsiteY1" fmla="*/ 992628 h 2202539"/>
              <a:gd name="connsiteX2" fmla="*/ 7647913 w 9693764"/>
              <a:gd name="connsiteY2" fmla="*/ 1573572 h 2202539"/>
              <a:gd name="connsiteX3" fmla="*/ 9089053 w 9693764"/>
              <a:gd name="connsiteY3" fmla="*/ 308873 h 2202539"/>
              <a:gd name="connsiteX4" fmla="*/ 9057336 w 9693764"/>
              <a:gd name="connsiteY4" fmla="*/ 1536618 h 2202539"/>
              <a:gd name="connsiteX5" fmla="*/ 9014363 w 9693764"/>
              <a:gd name="connsiteY5" fmla="*/ 2202539 h 2202539"/>
              <a:gd name="connsiteX6" fmla="*/ 0 w 9693764"/>
              <a:gd name="connsiteY6" fmla="*/ 2193913 h 2202539"/>
              <a:gd name="connsiteX0" fmla="*/ 57838 w 9581381"/>
              <a:gd name="connsiteY0" fmla="*/ 6163 h 2311869"/>
              <a:gd name="connsiteX1" fmla="*/ 2854708 w 9581381"/>
              <a:gd name="connsiteY1" fmla="*/ 992628 h 2311869"/>
              <a:gd name="connsiteX2" fmla="*/ 7647913 w 9581381"/>
              <a:gd name="connsiteY2" fmla="*/ 1573572 h 2311869"/>
              <a:gd name="connsiteX3" fmla="*/ 9089053 w 9581381"/>
              <a:gd name="connsiteY3" fmla="*/ 308873 h 2311869"/>
              <a:gd name="connsiteX4" fmla="*/ 9057336 w 9581381"/>
              <a:gd name="connsiteY4" fmla="*/ 1536618 h 2311869"/>
              <a:gd name="connsiteX5" fmla="*/ 8857623 w 9581381"/>
              <a:gd name="connsiteY5" fmla="*/ 2311869 h 2311869"/>
              <a:gd name="connsiteX6" fmla="*/ 0 w 9581381"/>
              <a:gd name="connsiteY6" fmla="*/ 2193913 h 2311869"/>
              <a:gd name="connsiteX0" fmla="*/ 57838 w 9581381"/>
              <a:gd name="connsiteY0" fmla="*/ 6163 h 2465097"/>
              <a:gd name="connsiteX1" fmla="*/ 2854708 w 9581381"/>
              <a:gd name="connsiteY1" fmla="*/ 992628 h 2465097"/>
              <a:gd name="connsiteX2" fmla="*/ 7647913 w 9581381"/>
              <a:gd name="connsiteY2" fmla="*/ 1573572 h 2465097"/>
              <a:gd name="connsiteX3" fmla="*/ 9089053 w 9581381"/>
              <a:gd name="connsiteY3" fmla="*/ 308873 h 2465097"/>
              <a:gd name="connsiteX4" fmla="*/ 9057336 w 9581381"/>
              <a:gd name="connsiteY4" fmla="*/ 1536618 h 2465097"/>
              <a:gd name="connsiteX5" fmla="*/ 8857623 w 9581381"/>
              <a:gd name="connsiteY5" fmla="*/ 2311869 h 2465097"/>
              <a:gd name="connsiteX6" fmla="*/ 0 w 9581381"/>
              <a:gd name="connsiteY6" fmla="*/ 2193913 h 2465097"/>
              <a:gd name="connsiteX0" fmla="*/ 57838 w 9188294"/>
              <a:gd name="connsiteY0" fmla="*/ 6163 h 2465097"/>
              <a:gd name="connsiteX1" fmla="*/ 2854708 w 9188294"/>
              <a:gd name="connsiteY1" fmla="*/ 992628 h 2465097"/>
              <a:gd name="connsiteX2" fmla="*/ 7647913 w 9188294"/>
              <a:gd name="connsiteY2" fmla="*/ 1573572 h 2465097"/>
              <a:gd name="connsiteX3" fmla="*/ 9089053 w 9188294"/>
              <a:gd name="connsiteY3" fmla="*/ 308873 h 2465097"/>
              <a:gd name="connsiteX4" fmla="*/ 9057336 w 9188294"/>
              <a:gd name="connsiteY4" fmla="*/ 1536618 h 2465097"/>
              <a:gd name="connsiteX5" fmla="*/ 8857623 w 9188294"/>
              <a:gd name="connsiteY5" fmla="*/ 2311869 h 2465097"/>
              <a:gd name="connsiteX6" fmla="*/ 0 w 9188294"/>
              <a:gd name="connsiteY6" fmla="*/ 2193913 h 2465097"/>
              <a:gd name="connsiteX0" fmla="*/ 57838 w 9188294"/>
              <a:gd name="connsiteY0" fmla="*/ 6163 h 2318597"/>
              <a:gd name="connsiteX1" fmla="*/ 2854708 w 9188294"/>
              <a:gd name="connsiteY1" fmla="*/ 992628 h 2318597"/>
              <a:gd name="connsiteX2" fmla="*/ 7647913 w 9188294"/>
              <a:gd name="connsiteY2" fmla="*/ 1573572 h 2318597"/>
              <a:gd name="connsiteX3" fmla="*/ 9089053 w 9188294"/>
              <a:gd name="connsiteY3" fmla="*/ 308873 h 2318597"/>
              <a:gd name="connsiteX4" fmla="*/ 9057336 w 9188294"/>
              <a:gd name="connsiteY4" fmla="*/ 1536618 h 2318597"/>
              <a:gd name="connsiteX5" fmla="*/ 9103421 w 9188294"/>
              <a:gd name="connsiteY5" fmla="*/ 2109989 h 2318597"/>
              <a:gd name="connsiteX6" fmla="*/ 0 w 9188294"/>
              <a:gd name="connsiteY6" fmla="*/ 2193913 h 2318597"/>
              <a:gd name="connsiteX0" fmla="*/ 57838 w 9188294"/>
              <a:gd name="connsiteY0" fmla="*/ 6163 h 2318597"/>
              <a:gd name="connsiteX1" fmla="*/ 2854708 w 9188294"/>
              <a:gd name="connsiteY1" fmla="*/ 992628 h 2318597"/>
              <a:gd name="connsiteX2" fmla="*/ 7647913 w 9188294"/>
              <a:gd name="connsiteY2" fmla="*/ 1573572 h 2318597"/>
              <a:gd name="connsiteX3" fmla="*/ 9089053 w 9188294"/>
              <a:gd name="connsiteY3" fmla="*/ 308873 h 2318597"/>
              <a:gd name="connsiteX4" fmla="*/ 9057336 w 9188294"/>
              <a:gd name="connsiteY4" fmla="*/ 1536618 h 2318597"/>
              <a:gd name="connsiteX5" fmla="*/ 9103421 w 9188294"/>
              <a:gd name="connsiteY5" fmla="*/ 2109989 h 2318597"/>
              <a:gd name="connsiteX6" fmla="*/ 0 w 9188294"/>
              <a:gd name="connsiteY6" fmla="*/ 2193913 h 2318597"/>
              <a:gd name="connsiteX0" fmla="*/ 57838 w 9188294"/>
              <a:gd name="connsiteY0" fmla="*/ 6163 h 2201471"/>
              <a:gd name="connsiteX1" fmla="*/ 2854708 w 9188294"/>
              <a:gd name="connsiteY1" fmla="*/ 992628 h 2201471"/>
              <a:gd name="connsiteX2" fmla="*/ 7647913 w 9188294"/>
              <a:gd name="connsiteY2" fmla="*/ 1573572 h 2201471"/>
              <a:gd name="connsiteX3" fmla="*/ 9089053 w 9188294"/>
              <a:gd name="connsiteY3" fmla="*/ 308873 h 2201471"/>
              <a:gd name="connsiteX4" fmla="*/ 9057336 w 9188294"/>
              <a:gd name="connsiteY4" fmla="*/ 1536618 h 2201471"/>
              <a:gd name="connsiteX5" fmla="*/ 9103421 w 9188294"/>
              <a:gd name="connsiteY5" fmla="*/ 2109989 h 2201471"/>
              <a:gd name="connsiteX6" fmla="*/ 0 w 9188294"/>
              <a:gd name="connsiteY6" fmla="*/ 2193913 h 2201471"/>
              <a:gd name="connsiteX0" fmla="*/ 57838 w 9188294"/>
              <a:gd name="connsiteY0" fmla="*/ 6163 h 2206961"/>
              <a:gd name="connsiteX1" fmla="*/ 2854708 w 9188294"/>
              <a:gd name="connsiteY1" fmla="*/ 992628 h 2206961"/>
              <a:gd name="connsiteX2" fmla="*/ 7647913 w 9188294"/>
              <a:gd name="connsiteY2" fmla="*/ 1573572 h 2206961"/>
              <a:gd name="connsiteX3" fmla="*/ 9089053 w 9188294"/>
              <a:gd name="connsiteY3" fmla="*/ 308873 h 2206961"/>
              <a:gd name="connsiteX4" fmla="*/ 9057336 w 9188294"/>
              <a:gd name="connsiteY4" fmla="*/ 1536618 h 2206961"/>
              <a:gd name="connsiteX5" fmla="*/ 9103421 w 9188294"/>
              <a:gd name="connsiteY5" fmla="*/ 2109989 h 2206961"/>
              <a:gd name="connsiteX6" fmla="*/ 0 w 9188294"/>
              <a:gd name="connsiteY6" fmla="*/ 2193913 h 2206961"/>
              <a:gd name="connsiteX0" fmla="*/ 57838 w 9188294"/>
              <a:gd name="connsiteY0" fmla="*/ 6163 h 2234144"/>
              <a:gd name="connsiteX1" fmla="*/ 2854708 w 9188294"/>
              <a:gd name="connsiteY1" fmla="*/ 992628 h 2234144"/>
              <a:gd name="connsiteX2" fmla="*/ 7647913 w 9188294"/>
              <a:gd name="connsiteY2" fmla="*/ 1573572 h 2234144"/>
              <a:gd name="connsiteX3" fmla="*/ 9089053 w 9188294"/>
              <a:gd name="connsiteY3" fmla="*/ 308873 h 2234144"/>
              <a:gd name="connsiteX4" fmla="*/ 9057336 w 9188294"/>
              <a:gd name="connsiteY4" fmla="*/ 1536618 h 2234144"/>
              <a:gd name="connsiteX5" fmla="*/ 8986376 w 9188294"/>
              <a:gd name="connsiteY5" fmla="*/ 2193117 h 2234144"/>
              <a:gd name="connsiteX6" fmla="*/ 0 w 9188294"/>
              <a:gd name="connsiteY6" fmla="*/ 2193913 h 2234144"/>
              <a:gd name="connsiteX0" fmla="*/ 57838 w 9188294"/>
              <a:gd name="connsiteY0" fmla="*/ 6163 h 2213076"/>
              <a:gd name="connsiteX1" fmla="*/ 2854708 w 9188294"/>
              <a:gd name="connsiteY1" fmla="*/ 992628 h 2213076"/>
              <a:gd name="connsiteX2" fmla="*/ 7647913 w 9188294"/>
              <a:gd name="connsiteY2" fmla="*/ 1573572 h 2213076"/>
              <a:gd name="connsiteX3" fmla="*/ 9089053 w 9188294"/>
              <a:gd name="connsiteY3" fmla="*/ 308873 h 2213076"/>
              <a:gd name="connsiteX4" fmla="*/ 9057336 w 9188294"/>
              <a:gd name="connsiteY4" fmla="*/ 1536618 h 2213076"/>
              <a:gd name="connsiteX5" fmla="*/ 8986376 w 9188294"/>
              <a:gd name="connsiteY5" fmla="*/ 2193117 h 2213076"/>
              <a:gd name="connsiteX6" fmla="*/ 0 w 9188294"/>
              <a:gd name="connsiteY6" fmla="*/ 2193913 h 2213076"/>
              <a:gd name="connsiteX0" fmla="*/ 57838 w 9188294"/>
              <a:gd name="connsiteY0" fmla="*/ 6163 h 2213076"/>
              <a:gd name="connsiteX1" fmla="*/ 2854708 w 9188294"/>
              <a:gd name="connsiteY1" fmla="*/ 992628 h 2213076"/>
              <a:gd name="connsiteX2" fmla="*/ 7647913 w 9188294"/>
              <a:gd name="connsiteY2" fmla="*/ 1573572 h 2213076"/>
              <a:gd name="connsiteX3" fmla="*/ 9089053 w 9188294"/>
              <a:gd name="connsiteY3" fmla="*/ 308873 h 2213076"/>
              <a:gd name="connsiteX4" fmla="*/ 9057336 w 9188294"/>
              <a:gd name="connsiteY4" fmla="*/ 1536618 h 2213076"/>
              <a:gd name="connsiteX5" fmla="*/ 8986376 w 9188294"/>
              <a:gd name="connsiteY5" fmla="*/ 2193117 h 2213076"/>
              <a:gd name="connsiteX6" fmla="*/ 0 w 9188294"/>
              <a:gd name="connsiteY6" fmla="*/ 2193913 h 2213076"/>
              <a:gd name="connsiteX0" fmla="*/ 57838 w 9188294"/>
              <a:gd name="connsiteY0" fmla="*/ 6163 h 2213076"/>
              <a:gd name="connsiteX1" fmla="*/ 2854708 w 9188294"/>
              <a:gd name="connsiteY1" fmla="*/ 992628 h 2213076"/>
              <a:gd name="connsiteX2" fmla="*/ 7647913 w 9188294"/>
              <a:gd name="connsiteY2" fmla="*/ 1573572 h 2213076"/>
              <a:gd name="connsiteX3" fmla="*/ 9089053 w 9188294"/>
              <a:gd name="connsiteY3" fmla="*/ 308873 h 2213076"/>
              <a:gd name="connsiteX4" fmla="*/ 9057336 w 9188294"/>
              <a:gd name="connsiteY4" fmla="*/ 1536618 h 2213076"/>
              <a:gd name="connsiteX5" fmla="*/ 9056605 w 9188294"/>
              <a:gd name="connsiteY5" fmla="*/ 2193117 h 2213076"/>
              <a:gd name="connsiteX6" fmla="*/ 0 w 9188294"/>
              <a:gd name="connsiteY6" fmla="*/ 2193913 h 2213076"/>
              <a:gd name="connsiteX0" fmla="*/ 57838 w 9188294"/>
              <a:gd name="connsiteY0" fmla="*/ 6163 h 2213076"/>
              <a:gd name="connsiteX1" fmla="*/ 2854708 w 9188294"/>
              <a:gd name="connsiteY1" fmla="*/ 992628 h 2213076"/>
              <a:gd name="connsiteX2" fmla="*/ 7647913 w 9188294"/>
              <a:gd name="connsiteY2" fmla="*/ 1573572 h 2213076"/>
              <a:gd name="connsiteX3" fmla="*/ 9089053 w 9188294"/>
              <a:gd name="connsiteY3" fmla="*/ 308873 h 2213076"/>
              <a:gd name="connsiteX4" fmla="*/ 9057336 w 9188294"/>
              <a:gd name="connsiteY4" fmla="*/ 1536618 h 2213076"/>
              <a:gd name="connsiteX5" fmla="*/ 9056605 w 9188294"/>
              <a:gd name="connsiteY5" fmla="*/ 2193117 h 2213076"/>
              <a:gd name="connsiteX6" fmla="*/ 0 w 9188294"/>
              <a:gd name="connsiteY6" fmla="*/ 2193913 h 2213076"/>
              <a:gd name="connsiteX0" fmla="*/ 57838 w 9188294"/>
              <a:gd name="connsiteY0" fmla="*/ 6163 h 2213076"/>
              <a:gd name="connsiteX1" fmla="*/ 2854708 w 9188294"/>
              <a:gd name="connsiteY1" fmla="*/ 992628 h 2213076"/>
              <a:gd name="connsiteX2" fmla="*/ 7647913 w 9188294"/>
              <a:gd name="connsiteY2" fmla="*/ 1573572 h 2213076"/>
              <a:gd name="connsiteX3" fmla="*/ 9089053 w 9188294"/>
              <a:gd name="connsiteY3" fmla="*/ 308873 h 2213076"/>
              <a:gd name="connsiteX4" fmla="*/ 9057336 w 9188294"/>
              <a:gd name="connsiteY4" fmla="*/ 1536618 h 2213076"/>
              <a:gd name="connsiteX5" fmla="*/ 9056605 w 9188294"/>
              <a:gd name="connsiteY5" fmla="*/ 2193117 h 2213076"/>
              <a:gd name="connsiteX6" fmla="*/ 0 w 9188294"/>
              <a:gd name="connsiteY6" fmla="*/ 2193913 h 2213076"/>
              <a:gd name="connsiteX0" fmla="*/ 0 w 9247502"/>
              <a:gd name="connsiteY0" fmla="*/ 6027 h 2236690"/>
              <a:gd name="connsiteX1" fmla="*/ 2913916 w 9247502"/>
              <a:gd name="connsiteY1" fmla="*/ 1016242 h 2236690"/>
              <a:gd name="connsiteX2" fmla="*/ 7707121 w 9247502"/>
              <a:gd name="connsiteY2" fmla="*/ 1597186 h 2236690"/>
              <a:gd name="connsiteX3" fmla="*/ 9148261 w 9247502"/>
              <a:gd name="connsiteY3" fmla="*/ 332487 h 2236690"/>
              <a:gd name="connsiteX4" fmla="*/ 9116544 w 9247502"/>
              <a:gd name="connsiteY4" fmla="*/ 1560232 h 2236690"/>
              <a:gd name="connsiteX5" fmla="*/ 9115813 w 9247502"/>
              <a:gd name="connsiteY5" fmla="*/ 2216731 h 2236690"/>
              <a:gd name="connsiteX6" fmla="*/ 59208 w 9247502"/>
              <a:gd name="connsiteY6" fmla="*/ 2217527 h 2236690"/>
              <a:gd name="connsiteX0" fmla="*/ 69543 w 9188294"/>
              <a:gd name="connsiteY0" fmla="*/ 5961 h 2248500"/>
              <a:gd name="connsiteX1" fmla="*/ 2854708 w 9188294"/>
              <a:gd name="connsiteY1" fmla="*/ 1028052 h 2248500"/>
              <a:gd name="connsiteX2" fmla="*/ 7647913 w 9188294"/>
              <a:gd name="connsiteY2" fmla="*/ 1608996 h 2248500"/>
              <a:gd name="connsiteX3" fmla="*/ 9089053 w 9188294"/>
              <a:gd name="connsiteY3" fmla="*/ 344297 h 2248500"/>
              <a:gd name="connsiteX4" fmla="*/ 9057336 w 9188294"/>
              <a:gd name="connsiteY4" fmla="*/ 1572042 h 2248500"/>
              <a:gd name="connsiteX5" fmla="*/ 9056605 w 9188294"/>
              <a:gd name="connsiteY5" fmla="*/ 2228541 h 2248500"/>
              <a:gd name="connsiteX6" fmla="*/ 0 w 9188294"/>
              <a:gd name="connsiteY6" fmla="*/ 2229337 h 2248500"/>
              <a:gd name="connsiteX0" fmla="*/ 0 w 9200683"/>
              <a:gd name="connsiteY0" fmla="*/ 5771 h 2283936"/>
              <a:gd name="connsiteX1" fmla="*/ 2867097 w 9200683"/>
              <a:gd name="connsiteY1" fmla="*/ 1063488 h 2283936"/>
              <a:gd name="connsiteX2" fmla="*/ 7660302 w 9200683"/>
              <a:gd name="connsiteY2" fmla="*/ 1644432 h 2283936"/>
              <a:gd name="connsiteX3" fmla="*/ 9101442 w 9200683"/>
              <a:gd name="connsiteY3" fmla="*/ 379733 h 2283936"/>
              <a:gd name="connsiteX4" fmla="*/ 9069725 w 9200683"/>
              <a:gd name="connsiteY4" fmla="*/ 1607478 h 2283936"/>
              <a:gd name="connsiteX5" fmla="*/ 9068994 w 9200683"/>
              <a:gd name="connsiteY5" fmla="*/ 2263977 h 2283936"/>
              <a:gd name="connsiteX6" fmla="*/ 12389 w 9200683"/>
              <a:gd name="connsiteY6" fmla="*/ 2264773 h 2283936"/>
              <a:gd name="connsiteX0" fmla="*/ 0 w 9200683"/>
              <a:gd name="connsiteY0" fmla="*/ 5771 h 2283936"/>
              <a:gd name="connsiteX1" fmla="*/ 2867097 w 9200683"/>
              <a:gd name="connsiteY1" fmla="*/ 1063488 h 2283936"/>
              <a:gd name="connsiteX2" fmla="*/ 7660302 w 9200683"/>
              <a:gd name="connsiteY2" fmla="*/ 1644432 h 2283936"/>
              <a:gd name="connsiteX3" fmla="*/ 9101442 w 9200683"/>
              <a:gd name="connsiteY3" fmla="*/ 379733 h 2283936"/>
              <a:gd name="connsiteX4" fmla="*/ 9069725 w 9200683"/>
              <a:gd name="connsiteY4" fmla="*/ 1607478 h 2283936"/>
              <a:gd name="connsiteX5" fmla="*/ 9068994 w 9200683"/>
              <a:gd name="connsiteY5" fmla="*/ 2263977 h 2283936"/>
              <a:gd name="connsiteX6" fmla="*/ 12389 w 9200683"/>
              <a:gd name="connsiteY6" fmla="*/ 2264773 h 2283936"/>
              <a:gd name="connsiteX0" fmla="*/ 0 w 9104308"/>
              <a:gd name="connsiteY0" fmla="*/ 5771 h 2283936"/>
              <a:gd name="connsiteX1" fmla="*/ 2867097 w 9104308"/>
              <a:gd name="connsiteY1" fmla="*/ 1063488 h 2283936"/>
              <a:gd name="connsiteX2" fmla="*/ 7660302 w 9104308"/>
              <a:gd name="connsiteY2" fmla="*/ 1644432 h 2283936"/>
              <a:gd name="connsiteX3" fmla="*/ 9101442 w 9104308"/>
              <a:gd name="connsiteY3" fmla="*/ 379733 h 2283936"/>
              <a:gd name="connsiteX4" fmla="*/ 9069725 w 9104308"/>
              <a:gd name="connsiteY4" fmla="*/ 1607478 h 2283936"/>
              <a:gd name="connsiteX5" fmla="*/ 9068994 w 9104308"/>
              <a:gd name="connsiteY5" fmla="*/ 2263977 h 2283936"/>
              <a:gd name="connsiteX6" fmla="*/ 12389 w 9104308"/>
              <a:gd name="connsiteY6" fmla="*/ 2264773 h 2283936"/>
              <a:gd name="connsiteX0" fmla="*/ 0 w 9233465"/>
              <a:gd name="connsiteY0" fmla="*/ 5728 h 2283893"/>
              <a:gd name="connsiteX1" fmla="*/ 2867097 w 9233465"/>
              <a:gd name="connsiteY1" fmla="*/ 1063445 h 2283893"/>
              <a:gd name="connsiteX2" fmla="*/ 7216827 w 9233465"/>
              <a:gd name="connsiteY2" fmla="*/ 1600846 h 2283893"/>
              <a:gd name="connsiteX3" fmla="*/ 9101442 w 9233465"/>
              <a:gd name="connsiteY3" fmla="*/ 379690 h 2283893"/>
              <a:gd name="connsiteX4" fmla="*/ 9069725 w 9233465"/>
              <a:gd name="connsiteY4" fmla="*/ 1607435 h 2283893"/>
              <a:gd name="connsiteX5" fmla="*/ 9068994 w 9233465"/>
              <a:gd name="connsiteY5" fmla="*/ 2263934 h 2283893"/>
              <a:gd name="connsiteX6" fmla="*/ 12389 w 9233465"/>
              <a:gd name="connsiteY6" fmla="*/ 2264730 h 2283893"/>
              <a:gd name="connsiteX0" fmla="*/ 0 w 9233465"/>
              <a:gd name="connsiteY0" fmla="*/ 5728 h 2283893"/>
              <a:gd name="connsiteX1" fmla="*/ 2867097 w 9233465"/>
              <a:gd name="connsiteY1" fmla="*/ 1063445 h 2283893"/>
              <a:gd name="connsiteX2" fmla="*/ 7216827 w 9233465"/>
              <a:gd name="connsiteY2" fmla="*/ 1600846 h 2283893"/>
              <a:gd name="connsiteX3" fmla="*/ 9101442 w 9233465"/>
              <a:gd name="connsiteY3" fmla="*/ 379690 h 2283893"/>
              <a:gd name="connsiteX4" fmla="*/ 9069725 w 9233465"/>
              <a:gd name="connsiteY4" fmla="*/ 1607435 h 2283893"/>
              <a:gd name="connsiteX5" fmla="*/ 9068994 w 9233465"/>
              <a:gd name="connsiteY5" fmla="*/ 2263934 h 2283893"/>
              <a:gd name="connsiteX6" fmla="*/ 12389 w 9233465"/>
              <a:gd name="connsiteY6" fmla="*/ 2264730 h 2283893"/>
              <a:gd name="connsiteX0" fmla="*/ 0 w 9153254"/>
              <a:gd name="connsiteY0" fmla="*/ 5728 h 2283893"/>
              <a:gd name="connsiteX1" fmla="*/ 2867097 w 9153254"/>
              <a:gd name="connsiteY1" fmla="*/ 1063445 h 2283893"/>
              <a:gd name="connsiteX2" fmla="*/ 7216827 w 9153254"/>
              <a:gd name="connsiteY2" fmla="*/ 1600846 h 2283893"/>
              <a:gd name="connsiteX3" fmla="*/ 8986997 w 9153254"/>
              <a:gd name="connsiteY3" fmla="*/ 336147 h 2283893"/>
              <a:gd name="connsiteX4" fmla="*/ 9069725 w 9153254"/>
              <a:gd name="connsiteY4" fmla="*/ 1607435 h 2283893"/>
              <a:gd name="connsiteX5" fmla="*/ 9068994 w 9153254"/>
              <a:gd name="connsiteY5" fmla="*/ 2263934 h 2283893"/>
              <a:gd name="connsiteX6" fmla="*/ 12389 w 9153254"/>
              <a:gd name="connsiteY6" fmla="*/ 2264730 h 2283893"/>
              <a:gd name="connsiteX0" fmla="*/ 0 w 9072245"/>
              <a:gd name="connsiteY0" fmla="*/ 5728 h 2283893"/>
              <a:gd name="connsiteX1" fmla="*/ 2867097 w 9072245"/>
              <a:gd name="connsiteY1" fmla="*/ 1063445 h 2283893"/>
              <a:gd name="connsiteX2" fmla="*/ 7216827 w 9072245"/>
              <a:gd name="connsiteY2" fmla="*/ 1600846 h 2283893"/>
              <a:gd name="connsiteX3" fmla="*/ 8986997 w 9072245"/>
              <a:gd name="connsiteY3" fmla="*/ 336147 h 2283893"/>
              <a:gd name="connsiteX4" fmla="*/ 9069725 w 9072245"/>
              <a:gd name="connsiteY4" fmla="*/ 1607435 h 2283893"/>
              <a:gd name="connsiteX5" fmla="*/ 9068994 w 9072245"/>
              <a:gd name="connsiteY5" fmla="*/ 2263934 h 2283893"/>
              <a:gd name="connsiteX6" fmla="*/ 12389 w 9072245"/>
              <a:gd name="connsiteY6" fmla="*/ 2264730 h 2283893"/>
              <a:gd name="connsiteX0" fmla="*/ 0 w 9072245"/>
              <a:gd name="connsiteY0" fmla="*/ 5728 h 2283893"/>
              <a:gd name="connsiteX1" fmla="*/ 2867097 w 9072245"/>
              <a:gd name="connsiteY1" fmla="*/ 1063445 h 2283893"/>
              <a:gd name="connsiteX2" fmla="*/ 7216827 w 9072245"/>
              <a:gd name="connsiteY2" fmla="*/ 1600846 h 2283893"/>
              <a:gd name="connsiteX3" fmla="*/ 9044220 w 9072245"/>
              <a:gd name="connsiteY3" fmla="*/ 321633 h 2283893"/>
              <a:gd name="connsiteX4" fmla="*/ 9069725 w 9072245"/>
              <a:gd name="connsiteY4" fmla="*/ 1607435 h 2283893"/>
              <a:gd name="connsiteX5" fmla="*/ 9068994 w 9072245"/>
              <a:gd name="connsiteY5" fmla="*/ 2263934 h 2283893"/>
              <a:gd name="connsiteX6" fmla="*/ 12389 w 9072245"/>
              <a:gd name="connsiteY6" fmla="*/ 2264730 h 2283893"/>
              <a:gd name="connsiteX0" fmla="*/ 0 w 9074184"/>
              <a:gd name="connsiteY0" fmla="*/ 5728 h 2283893"/>
              <a:gd name="connsiteX1" fmla="*/ 2867097 w 9074184"/>
              <a:gd name="connsiteY1" fmla="*/ 1063445 h 2283893"/>
              <a:gd name="connsiteX2" fmla="*/ 7216827 w 9074184"/>
              <a:gd name="connsiteY2" fmla="*/ 1600846 h 2283893"/>
              <a:gd name="connsiteX3" fmla="*/ 9044220 w 9074184"/>
              <a:gd name="connsiteY3" fmla="*/ 321633 h 2283893"/>
              <a:gd name="connsiteX4" fmla="*/ 9069725 w 9074184"/>
              <a:gd name="connsiteY4" fmla="*/ 1607435 h 2283893"/>
              <a:gd name="connsiteX5" fmla="*/ 9068994 w 9074184"/>
              <a:gd name="connsiteY5" fmla="*/ 2263934 h 2283893"/>
              <a:gd name="connsiteX6" fmla="*/ 12389 w 9074184"/>
              <a:gd name="connsiteY6" fmla="*/ 2264730 h 2283893"/>
              <a:gd name="connsiteX0" fmla="*/ 0 w 9074184"/>
              <a:gd name="connsiteY0" fmla="*/ 6769 h 2284934"/>
              <a:gd name="connsiteX1" fmla="*/ 2910014 w 9074184"/>
              <a:gd name="connsiteY1" fmla="*/ 919343 h 2284934"/>
              <a:gd name="connsiteX2" fmla="*/ 7216827 w 9074184"/>
              <a:gd name="connsiteY2" fmla="*/ 1601887 h 2284934"/>
              <a:gd name="connsiteX3" fmla="*/ 9044220 w 9074184"/>
              <a:gd name="connsiteY3" fmla="*/ 322674 h 2284934"/>
              <a:gd name="connsiteX4" fmla="*/ 9069725 w 9074184"/>
              <a:gd name="connsiteY4" fmla="*/ 1608476 h 2284934"/>
              <a:gd name="connsiteX5" fmla="*/ 9068994 w 9074184"/>
              <a:gd name="connsiteY5" fmla="*/ 2264975 h 2284934"/>
              <a:gd name="connsiteX6" fmla="*/ 12389 w 9074184"/>
              <a:gd name="connsiteY6" fmla="*/ 2265771 h 2284934"/>
              <a:gd name="connsiteX0" fmla="*/ 0 w 9252728"/>
              <a:gd name="connsiteY0" fmla="*/ 6750 h 2284915"/>
              <a:gd name="connsiteX1" fmla="*/ 2910014 w 9252728"/>
              <a:gd name="connsiteY1" fmla="*/ 919324 h 2284915"/>
              <a:gd name="connsiteX2" fmla="*/ 6387099 w 9252728"/>
              <a:gd name="connsiteY2" fmla="*/ 1587354 h 2284915"/>
              <a:gd name="connsiteX3" fmla="*/ 9044220 w 9252728"/>
              <a:gd name="connsiteY3" fmla="*/ 322655 h 2284915"/>
              <a:gd name="connsiteX4" fmla="*/ 9069725 w 9252728"/>
              <a:gd name="connsiteY4" fmla="*/ 1608457 h 2284915"/>
              <a:gd name="connsiteX5" fmla="*/ 9068994 w 9252728"/>
              <a:gd name="connsiteY5" fmla="*/ 2264956 h 2284915"/>
              <a:gd name="connsiteX6" fmla="*/ 12389 w 9252728"/>
              <a:gd name="connsiteY6" fmla="*/ 2265752 h 2284915"/>
              <a:gd name="connsiteX0" fmla="*/ 0 w 9222077"/>
              <a:gd name="connsiteY0" fmla="*/ 6871 h 2285036"/>
              <a:gd name="connsiteX1" fmla="*/ 2910014 w 9222077"/>
              <a:gd name="connsiteY1" fmla="*/ 919445 h 2285036"/>
              <a:gd name="connsiteX2" fmla="*/ 6801964 w 9222077"/>
              <a:gd name="connsiteY2" fmla="*/ 1674560 h 2285036"/>
              <a:gd name="connsiteX3" fmla="*/ 9044220 w 9222077"/>
              <a:gd name="connsiteY3" fmla="*/ 322776 h 2285036"/>
              <a:gd name="connsiteX4" fmla="*/ 9069725 w 9222077"/>
              <a:gd name="connsiteY4" fmla="*/ 1608578 h 2285036"/>
              <a:gd name="connsiteX5" fmla="*/ 9068994 w 9222077"/>
              <a:gd name="connsiteY5" fmla="*/ 2265077 h 2285036"/>
              <a:gd name="connsiteX6" fmla="*/ 12389 w 9222077"/>
              <a:gd name="connsiteY6" fmla="*/ 2265873 h 2285036"/>
              <a:gd name="connsiteX0" fmla="*/ 0 w 9185137"/>
              <a:gd name="connsiteY0" fmla="*/ 7019 h 2285184"/>
              <a:gd name="connsiteX1" fmla="*/ 2910014 w 9185137"/>
              <a:gd name="connsiteY1" fmla="*/ 919593 h 2285184"/>
              <a:gd name="connsiteX2" fmla="*/ 7302662 w 9185137"/>
              <a:gd name="connsiteY2" fmla="*/ 1776308 h 2285184"/>
              <a:gd name="connsiteX3" fmla="*/ 9044220 w 9185137"/>
              <a:gd name="connsiteY3" fmla="*/ 322924 h 2285184"/>
              <a:gd name="connsiteX4" fmla="*/ 9069725 w 9185137"/>
              <a:gd name="connsiteY4" fmla="*/ 1608726 h 2285184"/>
              <a:gd name="connsiteX5" fmla="*/ 9068994 w 9185137"/>
              <a:gd name="connsiteY5" fmla="*/ 2265225 h 2285184"/>
              <a:gd name="connsiteX6" fmla="*/ 12389 w 9185137"/>
              <a:gd name="connsiteY6" fmla="*/ 2266021 h 2285184"/>
              <a:gd name="connsiteX0" fmla="*/ 0 w 9114861"/>
              <a:gd name="connsiteY0" fmla="*/ 7019 h 2285184"/>
              <a:gd name="connsiteX1" fmla="*/ 2910014 w 9114861"/>
              <a:gd name="connsiteY1" fmla="*/ 919593 h 2285184"/>
              <a:gd name="connsiteX2" fmla="*/ 7302662 w 9114861"/>
              <a:gd name="connsiteY2" fmla="*/ 1776308 h 2285184"/>
              <a:gd name="connsiteX3" fmla="*/ 8929775 w 9114861"/>
              <a:gd name="connsiteY3" fmla="*/ 105209 h 2285184"/>
              <a:gd name="connsiteX4" fmla="*/ 9069725 w 9114861"/>
              <a:gd name="connsiteY4" fmla="*/ 1608726 h 2285184"/>
              <a:gd name="connsiteX5" fmla="*/ 9068994 w 9114861"/>
              <a:gd name="connsiteY5" fmla="*/ 2265225 h 2285184"/>
              <a:gd name="connsiteX6" fmla="*/ 12389 w 9114861"/>
              <a:gd name="connsiteY6" fmla="*/ 2266021 h 2285184"/>
              <a:gd name="connsiteX0" fmla="*/ 0 w 9072245"/>
              <a:gd name="connsiteY0" fmla="*/ 7019 h 2285184"/>
              <a:gd name="connsiteX1" fmla="*/ 2910014 w 9072245"/>
              <a:gd name="connsiteY1" fmla="*/ 919593 h 2285184"/>
              <a:gd name="connsiteX2" fmla="*/ 7302662 w 9072245"/>
              <a:gd name="connsiteY2" fmla="*/ 1776308 h 2285184"/>
              <a:gd name="connsiteX3" fmla="*/ 8929775 w 9072245"/>
              <a:gd name="connsiteY3" fmla="*/ 105209 h 2285184"/>
              <a:gd name="connsiteX4" fmla="*/ 9069725 w 9072245"/>
              <a:gd name="connsiteY4" fmla="*/ 1608726 h 2285184"/>
              <a:gd name="connsiteX5" fmla="*/ 9068994 w 9072245"/>
              <a:gd name="connsiteY5" fmla="*/ 2265225 h 2285184"/>
              <a:gd name="connsiteX6" fmla="*/ 12389 w 9072245"/>
              <a:gd name="connsiteY6" fmla="*/ 2266021 h 2285184"/>
              <a:gd name="connsiteX0" fmla="*/ 0 w 9072511"/>
              <a:gd name="connsiteY0" fmla="*/ 19857 h 2298022"/>
              <a:gd name="connsiteX1" fmla="*/ 2910014 w 9072511"/>
              <a:gd name="connsiteY1" fmla="*/ 932431 h 2298022"/>
              <a:gd name="connsiteX2" fmla="*/ 7302662 w 9072511"/>
              <a:gd name="connsiteY2" fmla="*/ 1789146 h 2298022"/>
              <a:gd name="connsiteX3" fmla="*/ 8986997 w 9072511"/>
              <a:gd name="connsiteY3" fmla="*/ 30961 h 2298022"/>
              <a:gd name="connsiteX4" fmla="*/ 9069725 w 9072511"/>
              <a:gd name="connsiteY4" fmla="*/ 1621564 h 2298022"/>
              <a:gd name="connsiteX5" fmla="*/ 9068994 w 9072511"/>
              <a:gd name="connsiteY5" fmla="*/ 2278063 h 2298022"/>
              <a:gd name="connsiteX6" fmla="*/ 12389 w 9072511"/>
              <a:gd name="connsiteY6" fmla="*/ 2278859 h 2298022"/>
              <a:gd name="connsiteX0" fmla="*/ 0 w 9086253"/>
              <a:gd name="connsiteY0" fmla="*/ 62874 h 2341039"/>
              <a:gd name="connsiteX1" fmla="*/ 2910014 w 9086253"/>
              <a:gd name="connsiteY1" fmla="*/ 975448 h 2341039"/>
              <a:gd name="connsiteX2" fmla="*/ 7302662 w 9086253"/>
              <a:gd name="connsiteY2" fmla="*/ 1832163 h 2341039"/>
              <a:gd name="connsiteX3" fmla="*/ 9044220 w 9086253"/>
              <a:gd name="connsiteY3" fmla="*/ 30435 h 2341039"/>
              <a:gd name="connsiteX4" fmla="*/ 9069725 w 9086253"/>
              <a:gd name="connsiteY4" fmla="*/ 1664581 h 2341039"/>
              <a:gd name="connsiteX5" fmla="*/ 9068994 w 9086253"/>
              <a:gd name="connsiteY5" fmla="*/ 2321080 h 2341039"/>
              <a:gd name="connsiteX6" fmla="*/ 12389 w 9086253"/>
              <a:gd name="connsiteY6" fmla="*/ 2321876 h 2341039"/>
              <a:gd name="connsiteX0" fmla="*/ 0 w 9072245"/>
              <a:gd name="connsiteY0" fmla="*/ 62964 h 2341129"/>
              <a:gd name="connsiteX1" fmla="*/ 2910014 w 9072245"/>
              <a:gd name="connsiteY1" fmla="*/ 975538 h 2341129"/>
              <a:gd name="connsiteX2" fmla="*/ 7302662 w 9072245"/>
              <a:gd name="connsiteY2" fmla="*/ 1832253 h 2341129"/>
              <a:gd name="connsiteX3" fmla="*/ 9044220 w 9072245"/>
              <a:gd name="connsiteY3" fmla="*/ 30525 h 2341129"/>
              <a:gd name="connsiteX4" fmla="*/ 9069725 w 9072245"/>
              <a:gd name="connsiteY4" fmla="*/ 1664671 h 2341129"/>
              <a:gd name="connsiteX5" fmla="*/ 9068994 w 9072245"/>
              <a:gd name="connsiteY5" fmla="*/ 2321170 h 2341129"/>
              <a:gd name="connsiteX6" fmla="*/ 12389 w 9072245"/>
              <a:gd name="connsiteY6" fmla="*/ 2321966 h 2341129"/>
              <a:gd name="connsiteX0" fmla="*/ 0 w 9072742"/>
              <a:gd name="connsiteY0" fmla="*/ 63073 h 2341238"/>
              <a:gd name="connsiteX1" fmla="*/ 2910014 w 9072742"/>
              <a:gd name="connsiteY1" fmla="*/ 975647 h 2341238"/>
              <a:gd name="connsiteX2" fmla="*/ 7302662 w 9072742"/>
              <a:gd name="connsiteY2" fmla="*/ 1832362 h 2341238"/>
              <a:gd name="connsiteX3" fmla="*/ 9044220 w 9072742"/>
              <a:gd name="connsiteY3" fmla="*/ 30634 h 2341238"/>
              <a:gd name="connsiteX4" fmla="*/ 9069725 w 9072742"/>
              <a:gd name="connsiteY4" fmla="*/ 1664780 h 2341238"/>
              <a:gd name="connsiteX5" fmla="*/ 9068994 w 9072742"/>
              <a:gd name="connsiteY5" fmla="*/ 2321279 h 2341238"/>
              <a:gd name="connsiteX6" fmla="*/ 12389 w 9072742"/>
              <a:gd name="connsiteY6" fmla="*/ 2322075 h 2341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72742" h="2341238">
                <a:moveTo>
                  <a:pt x="0" y="63073"/>
                </a:moveTo>
                <a:cubicBezTo>
                  <a:pt x="332849" y="-21529"/>
                  <a:pt x="1692904" y="680766"/>
                  <a:pt x="2910014" y="975647"/>
                </a:cubicBezTo>
                <a:cubicBezTo>
                  <a:pt x="4127124" y="1270528"/>
                  <a:pt x="6280294" y="1989864"/>
                  <a:pt x="7302662" y="1832362"/>
                </a:cubicBezTo>
                <a:cubicBezTo>
                  <a:pt x="8325030" y="1674860"/>
                  <a:pt x="9040733" y="-265178"/>
                  <a:pt x="9044220" y="30634"/>
                </a:cubicBezTo>
                <a:cubicBezTo>
                  <a:pt x="9052617" y="742933"/>
                  <a:pt x="9082173" y="1349169"/>
                  <a:pt x="9069725" y="1664780"/>
                </a:cubicBezTo>
                <a:cubicBezTo>
                  <a:pt x="9057277" y="1980391"/>
                  <a:pt x="9080361" y="1475459"/>
                  <a:pt x="9068994" y="2321279"/>
                </a:cubicBezTo>
                <a:cubicBezTo>
                  <a:pt x="8536258" y="2329331"/>
                  <a:pt x="2964930" y="2361394"/>
                  <a:pt x="12389" y="2322075"/>
                </a:cubicBezTo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prstClr val="black"/>
                </a:solidFill>
              </a:ln>
              <a:solidFill>
                <a:prstClr val="white"/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069" y="116632"/>
            <a:ext cx="2197019" cy="3589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487" y="0"/>
            <a:ext cx="3113152" cy="17785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391199" flipH="1" flipV="1">
            <a:off x="6718133" y="38588"/>
            <a:ext cx="2802463" cy="147141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041311">
            <a:off x="-279406" y="5782692"/>
            <a:ext cx="2103455" cy="11044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9536" y="1778510"/>
            <a:ext cx="70653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>
                <a:ln w="3175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Военные профессии животных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6814" y="6644194"/>
            <a:ext cx="12447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F68222"/>
                </a:solidFill>
              </a:rPr>
              <a:t>Шевченко Т.А.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092280" y="5195577"/>
            <a:ext cx="1745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Воспитатели:</a:t>
            </a:r>
          </a:p>
          <a:p>
            <a:r>
              <a:rPr lang="ru-RU" dirty="0">
                <a:solidFill>
                  <a:srgbClr val="C00000"/>
                </a:solidFill>
              </a:rPr>
              <a:t>Юрьева О.Н.</a:t>
            </a:r>
          </a:p>
          <a:p>
            <a:r>
              <a:rPr lang="ru-RU" dirty="0" err="1">
                <a:solidFill>
                  <a:srgbClr val="C00000"/>
                </a:solidFill>
              </a:rPr>
              <a:t>Борулько</a:t>
            </a:r>
            <a:r>
              <a:rPr lang="ru-RU" dirty="0">
                <a:solidFill>
                  <a:srgbClr val="C00000"/>
                </a:solidFill>
              </a:rPr>
              <a:t> О.А.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982538-D700-461B-A509-A7D8D83BCFCE}"/>
              </a:ext>
            </a:extLst>
          </p:cNvPr>
          <p:cNvSpPr txBox="1"/>
          <p:nvPr/>
        </p:nvSpPr>
        <p:spPr>
          <a:xfrm>
            <a:off x="1346137" y="3974235"/>
            <a:ext cx="677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роль животных в Великой Отечественной войне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E18AB0-FEF7-4B76-A435-4D916207F296}"/>
              </a:ext>
            </a:extLst>
          </p:cNvPr>
          <p:cNvSpPr txBox="1"/>
          <p:nvPr/>
        </p:nvSpPr>
        <p:spPr>
          <a:xfrm>
            <a:off x="3706248" y="6330696"/>
            <a:ext cx="2053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г. Минусинск</a:t>
            </a:r>
            <a:r>
              <a:rPr lang="ru-RU"/>
              <a:t>,2026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4595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34" y="0"/>
            <a:ext cx="9157525" cy="6858000"/>
          </a:xfrm>
          <a:prstGeom prst="rect">
            <a:avLst/>
          </a:prstGeom>
          <a:solidFill>
            <a:srgbClr val="FFF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175">
                <a:solidFill>
                  <a:srgbClr val="FFCE33"/>
                </a:solidFill>
              </a:ln>
            </a:endParaRPr>
          </a:p>
        </p:txBody>
      </p:sp>
      <p:sp>
        <p:nvSpPr>
          <p:cNvPr id="7" name="Скругленный прямоугольник 1"/>
          <p:cNvSpPr/>
          <p:nvPr/>
        </p:nvSpPr>
        <p:spPr>
          <a:xfrm>
            <a:off x="-15767" y="6605536"/>
            <a:ext cx="9186157" cy="252463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50133" h="504926">
                <a:moveTo>
                  <a:pt x="19455" y="363980"/>
                </a:moveTo>
                <a:cubicBezTo>
                  <a:pt x="22939" y="69814"/>
                  <a:pt x="967609" y="-189201"/>
                  <a:pt x="2005347" y="188283"/>
                </a:cubicBezTo>
                <a:cubicBezTo>
                  <a:pt x="3043085" y="565767"/>
                  <a:pt x="6748375" y="413966"/>
                  <a:pt x="7938493" y="410980"/>
                </a:cubicBezTo>
                <a:cubicBezTo>
                  <a:pt x="9128611" y="407994"/>
                  <a:pt x="9113790" y="42071"/>
                  <a:pt x="9146055" y="170369"/>
                </a:cubicBezTo>
                <a:cubicBezTo>
                  <a:pt x="9147030" y="495609"/>
                  <a:pt x="9155870" y="380002"/>
                  <a:pt x="9144000" y="435761"/>
                </a:cubicBezTo>
                <a:cubicBezTo>
                  <a:pt x="9132130" y="491521"/>
                  <a:pt x="9113034" y="504926"/>
                  <a:pt x="9074835" y="504926"/>
                </a:cubicBezTo>
                <a:lnTo>
                  <a:pt x="69165" y="504926"/>
                </a:lnTo>
                <a:cubicBezTo>
                  <a:pt x="30966" y="504926"/>
                  <a:pt x="0" y="473960"/>
                  <a:pt x="0" y="435761"/>
                </a:cubicBezTo>
                <a:cubicBezTo>
                  <a:pt x="0" y="346983"/>
                  <a:pt x="15971" y="658146"/>
                  <a:pt x="19455" y="36398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rgbClr val="FFCE33"/>
                </a:solidFill>
              </a:ln>
              <a:effectLst/>
            </a:endParaRPr>
          </a:p>
        </p:txBody>
      </p:sp>
      <p:sp>
        <p:nvSpPr>
          <p:cNvPr id="8" name="Скругленный прямоугольник 1"/>
          <p:cNvSpPr/>
          <p:nvPr/>
        </p:nvSpPr>
        <p:spPr>
          <a:xfrm flipV="1">
            <a:off x="-35488" y="0"/>
            <a:ext cx="9216000" cy="1197188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256812 w 9381357"/>
              <a:gd name="connsiteY0" fmla="*/ 1057163 h 1201552"/>
              <a:gd name="connsiteX1" fmla="*/ 3634873 w 9381357"/>
              <a:gd name="connsiteY1" fmla="*/ 897232 h 1201552"/>
              <a:gd name="connsiteX2" fmla="*/ 8175850 w 9381357"/>
              <a:gd name="connsiteY2" fmla="*/ 1104163 h 1201552"/>
              <a:gd name="connsiteX3" fmla="*/ 9367708 w 9381357"/>
              <a:gd name="connsiteY3" fmla="*/ 43745 h 1201552"/>
              <a:gd name="connsiteX4" fmla="*/ 9381357 w 9381357"/>
              <a:gd name="connsiteY4" fmla="*/ 1128944 h 1201552"/>
              <a:gd name="connsiteX5" fmla="*/ 9312192 w 9381357"/>
              <a:gd name="connsiteY5" fmla="*/ 1198109 h 1201552"/>
              <a:gd name="connsiteX6" fmla="*/ 306522 w 9381357"/>
              <a:gd name="connsiteY6" fmla="*/ 1198109 h 1201552"/>
              <a:gd name="connsiteX7" fmla="*/ 237357 w 9381357"/>
              <a:gd name="connsiteY7" fmla="*/ 1128944 h 1201552"/>
              <a:gd name="connsiteX8" fmla="*/ 256812 w 9381357"/>
              <a:gd name="connsiteY8" fmla="*/ 1057163 h 1201552"/>
              <a:gd name="connsiteX0" fmla="*/ 0 w 9124545"/>
              <a:gd name="connsiteY0" fmla="*/ 1057163 h 1220384"/>
              <a:gd name="connsiteX1" fmla="*/ 3378061 w 9124545"/>
              <a:gd name="connsiteY1" fmla="*/ 897232 h 1220384"/>
              <a:gd name="connsiteX2" fmla="*/ 7919038 w 9124545"/>
              <a:gd name="connsiteY2" fmla="*/ 1104163 h 1220384"/>
              <a:gd name="connsiteX3" fmla="*/ 9110896 w 9124545"/>
              <a:gd name="connsiteY3" fmla="*/ 43745 h 1220384"/>
              <a:gd name="connsiteX4" fmla="*/ 9124545 w 9124545"/>
              <a:gd name="connsiteY4" fmla="*/ 1128944 h 1220384"/>
              <a:gd name="connsiteX5" fmla="*/ 9055380 w 9124545"/>
              <a:gd name="connsiteY5" fmla="*/ 1198109 h 1220384"/>
              <a:gd name="connsiteX6" fmla="*/ 49710 w 9124545"/>
              <a:gd name="connsiteY6" fmla="*/ 1198109 h 1220384"/>
              <a:gd name="connsiteX7" fmla="*/ 71271 w 9124545"/>
              <a:gd name="connsiteY7" fmla="*/ 1220384 h 1220384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2032820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21172 w 9145717"/>
              <a:gd name="connsiteY0" fmla="*/ 1056242 h 1197188"/>
              <a:gd name="connsiteX1" fmla="*/ 2053992 w 9145717"/>
              <a:gd name="connsiteY1" fmla="*/ 707124 h 1197188"/>
              <a:gd name="connsiteX2" fmla="*/ 7940210 w 9145717"/>
              <a:gd name="connsiteY2" fmla="*/ 1103242 h 1197188"/>
              <a:gd name="connsiteX3" fmla="*/ 9132068 w 9145717"/>
              <a:gd name="connsiteY3" fmla="*/ 42824 h 1197188"/>
              <a:gd name="connsiteX4" fmla="*/ 9145717 w 9145717"/>
              <a:gd name="connsiteY4" fmla="*/ 1128023 h 1197188"/>
              <a:gd name="connsiteX5" fmla="*/ 9076552 w 9145717"/>
              <a:gd name="connsiteY5" fmla="*/ 1197188 h 1197188"/>
              <a:gd name="connsiteX6" fmla="*/ 70882 w 9145717"/>
              <a:gd name="connsiteY6" fmla="*/ 1197188 h 1197188"/>
              <a:gd name="connsiteX7" fmla="*/ 41089 w 9145717"/>
              <a:gd name="connsiteY7" fmla="*/ 1193584 h 1197188"/>
              <a:gd name="connsiteX0" fmla="*/ 0 w 9124545"/>
              <a:gd name="connsiteY0" fmla="*/ 1056242 h 1197188"/>
              <a:gd name="connsiteX1" fmla="*/ 2032820 w 9124545"/>
              <a:gd name="connsiteY1" fmla="*/ 707124 h 1197188"/>
              <a:gd name="connsiteX2" fmla="*/ 7919038 w 9124545"/>
              <a:gd name="connsiteY2" fmla="*/ 1103242 h 1197188"/>
              <a:gd name="connsiteX3" fmla="*/ 9110896 w 9124545"/>
              <a:gd name="connsiteY3" fmla="*/ 42824 h 1197188"/>
              <a:gd name="connsiteX4" fmla="*/ 9124545 w 9124545"/>
              <a:gd name="connsiteY4" fmla="*/ 1128023 h 1197188"/>
              <a:gd name="connsiteX5" fmla="*/ 9055380 w 9124545"/>
              <a:gd name="connsiteY5" fmla="*/ 1197188 h 1197188"/>
              <a:gd name="connsiteX6" fmla="*/ 49710 w 9124545"/>
              <a:gd name="connsiteY6" fmla="*/ 1197188 h 1197188"/>
              <a:gd name="connsiteX0" fmla="*/ 18762 w 9143307"/>
              <a:gd name="connsiteY0" fmla="*/ 1056242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6666 w 9143307"/>
              <a:gd name="connsiteY0" fmla="*/ 1165970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6666 w 9143307"/>
              <a:gd name="connsiteY0" fmla="*/ 1165970 h 1197188"/>
              <a:gd name="connsiteX1" fmla="*/ 88853 w 9143307"/>
              <a:gd name="connsiteY1" fmla="*/ 148676 h 1197188"/>
              <a:gd name="connsiteX2" fmla="*/ 2051582 w 9143307"/>
              <a:gd name="connsiteY2" fmla="*/ 707124 h 1197188"/>
              <a:gd name="connsiteX3" fmla="*/ 7937800 w 9143307"/>
              <a:gd name="connsiteY3" fmla="*/ 1103242 h 1197188"/>
              <a:gd name="connsiteX4" fmla="*/ 9129658 w 9143307"/>
              <a:gd name="connsiteY4" fmla="*/ 42824 h 1197188"/>
              <a:gd name="connsiteX5" fmla="*/ 9143307 w 9143307"/>
              <a:gd name="connsiteY5" fmla="*/ 1128023 h 1197188"/>
              <a:gd name="connsiteX6" fmla="*/ 9074142 w 9143307"/>
              <a:gd name="connsiteY6" fmla="*/ 1197188 h 1197188"/>
              <a:gd name="connsiteX7" fmla="*/ 0 w 9143307"/>
              <a:gd name="connsiteY7" fmla="*/ 1188562 h 1197188"/>
              <a:gd name="connsiteX0" fmla="*/ 0 w 9136641"/>
              <a:gd name="connsiteY0" fmla="*/ 1165970 h 1200754"/>
              <a:gd name="connsiteX1" fmla="*/ 82187 w 9136641"/>
              <a:gd name="connsiteY1" fmla="*/ 148676 h 1200754"/>
              <a:gd name="connsiteX2" fmla="*/ 2044916 w 9136641"/>
              <a:gd name="connsiteY2" fmla="*/ 707124 h 1200754"/>
              <a:gd name="connsiteX3" fmla="*/ 7931134 w 9136641"/>
              <a:gd name="connsiteY3" fmla="*/ 1103242 h 1200754"/>
              <a:gd name="connsiteX4" fmla="*/ 9122992 w 9136641"/>
              <a:gd name="connsiteY4" fmla="*/ 42824 h 1200754"/>
              <a:gd name="connsiteX5" fmla="*/ 9136641 w 9136641"/>
              <a:gd name="connsiteY5" fmla="*/ 1128023 h 1200754"/>
              <a:gd name="connsiteX6" fmla="*/ 9067476 w 9136641"/>
              <a:gd name="connsiteY6" fmla="*/ 1197188 h 1200754"/>
              <a:gd name="connsiteX7" fmla="*/ 160714 w 9136641"/>
              <a:gd name="connsiteY7" fmla="*/ 1200754 h 1200754"/>
              <a:gd name="connsiteX0" fmla="*/ 106198 w 9195016"/>
              <a:gd name="connsiteY0" fmla="*/ 1214738 h 1214738"/>
              <a:gd name="connsiteX1" fmla="*/ 140562 w 9195016"/>
              <a:gd name="connsiteY1" fmla="*/ 148676 h 1214738"/>
              <a:gd name="connsiteX2" fmla="*/ 2103291 w 9195016"/>
              <a:gd name="connsiteY2" fmla="*/ 707124 h 1214738"/>
              <a:gd name="connsiteX3" fmla="*/ 7989509 w 9195016"/>
              <a:gd name="connsiteY3" fmla="*/ 1103242 h 1214738"/>
              <a:gd name="connsiteX4" fmla="*/ 9181367 w 9195016"/>
              <a:gd name="connsiteY4" fmla="*/ 42824 h 1214738"/>
              <a:gd name="connsiteX5" fmla="*/ 9195016 w 9195016"/>
              <a:gd name="connsiteY5" fmla="*/ 1128023 h 1214738"/>
              <a:gd name="connsiteX6" fmla="*/ 9125851 w 9195016"/>
              <a:gd name="connsiteY6" fmla="*/ 1197188 h 1214738"/>
              <a:gd name="connsiteX7" fmla="*/ 219089 w 9195016"/>
              <a:gd name="connsiteY7" fmla="*/ 1200754 h 1214738"/>
              <a:gd name="connsiteX0" fmla="*/ 0 w 9054454"/>
              <a:gd name="connsiteY0" fmla="*/ 148676 h 1200754"/>
              <a:gd name="connsiteX1" fmla="*/ 1962729 w 9054454"/>
              <a:gd name="connsiteY1" fmla="*/ 707124 h 1200754"/>
              <a:gd name="connsiteX2" fmla="*/ 7848947 w 9054454"/>
              <a:gd name="connsiteY2" fmla="*/ 1103242 h 1200754"/>
              <a:gd name="connsiteX3" fmla="*/ 9040805 w 9054454"/>
              <a:gd name="connsiteY3" fmla="*/ 42824 h 1200754"/>
              <a:gd name="connsiteX4" fmla="*/ 9054454 w 9054454"/>
              <a:gd name="connsiteY4" fmla="*/ 1128023 h 1200754"/>
              <a:gd name="connsiteX5" fmla="*/ 8985289 w 9054454"/>
              <a:gd name="connsiteY5" fmla="*/ 1197188 h 1200754"/>
              <a:gd name="connsiteX6" fmla="*/ 78527 w 9054454"/>
              <a:gd name="connsiteY6" fmla="*/ 1200754 h 1200754"/>
              <a:gd name="connsiteX0" fmla="*/ 29074 w 9083528"/>
              <a:gd name="connsiteY0" fmla="*/ 148676 h 1197188"/>
              <a:gd name="connsiteX1" fmla="*/ 1991803 w 9083528"/>
              <a:gd name="connsiteY1" fmla="*/ 707124 h 1197188"/>
              <a:gd name="connsiteX2" fmla="*/ 7878021 w 9083528"/>
              <a:gd name="connsiteY2" fmla="*/ 1103242 h 1197188"/>
              <a:gd name="connsiteX3" fmla="*/ 9069879 w 9083528"/>
              <a:gd name="connsiteY3" fmla="*/ 42824 h 1197188"/>
              <a:gd name="connsiteX4" fmla="*/ 9083528 w 9083528"/>
              <a:gd name="connsiteY4" fmla="*/ 1128023 h 1197188"/>
              <a:gd name="connsiteX5" fmla="*/ 9014363 w 9083528"/>
              <a:gd name="connsiteY5" fmla="*/ 1197188 h 1197188"/>
              <a:gd name="connsiteX6" fmla="*/ 0 w 9083528"/>
              <a:gd name="connsiteY6" fmla="*/ 1188562 h 119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83528" h="1197188">
                <a:moveTo>
                  <a:pt x="29074" y="148676"/>
                </a:moveTo>
                <a:cubicBezTo>
                  <a:pt x="361923" y="64074"/>
                  <a:pt x="683645" y="548030"/>
                  <a:pt x="1991803" y="707124"/>
                </a:cubicBezTo>
                <a:cubicBezTo>
                  <a:pt x="3299961" y="866218"/>
                  <a:pt x="6698342" y="1213959"/>
                  <a:pt x="7878021" y="1103242"/>
                </a:cubicBezTo>
                <a:cubicBezTo>
                  <a:pt x="9057700" y="992525"/>
                  <a:pt x="9069022" y="-243129"/>
                  <a:pt x="9069879" y="42824"/>
                </a:cubicBezTo>
                <a:cubicBezTo>
                  <a:pt x="9070854" y="368064"/>
                  <a:pt x="9083528" y="1039245"/>
                  <a:pt x="9083528" y="1128023"/>
                </a:cubicBezTo>
                <a:cubicBezTo>
                  <a:pt x="9083528" y="1166222"/>
                  <a:pt x="9052562" y="1197188"/>
                  <a:pt x="9014363" y="1197188"/>
                </a:cubicBezTo>
                <a:lnTo>
                  <a:pt x="0" y="1188562"/>
                </a:lnTo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chemeClr val="tx1"/>
                </a:solidFill>
              </a:ln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504" y="69009"/>
            <a:ext cx="1656000" cy="2705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" y="-4707"/>
            <a:ext cx="1811925" cy="10351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4202748" flipH="1" flipV="1">
            <a:off x="7968541" y="56003"/>
            <a:ext cx="1417017" cy="74399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36814" y="6644194"/>
            <a:ext cx="12447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F68222"/>
                </a:solidFill>
              </a:rPr>
              <a:t>Шевченко Т.А.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158908" flipV="1">
            <a:off x="-86484" y="6294091"/>
            <a:ext cx="1404000" cy="73715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50D377C-0BC0-4234-9553-5514E225A824}"/>
              </a:ext>
            </a:extLst>
          </p:cNvPr>
          <p:cNvSpPr txBox="1"/>
          <p:nvPr/>
        </p:nvSpPr>
        <p:spPr>
          <a:xfrm>
            <a:off x="110981" y="1073791"/>
            <a:ext cx="8853507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kern="0" dirty="0">
                <a:solidFill>
                  <a:srgbClr val="000000"/>
                </a:solidFill>
                <a:latin typeface="Century Gothic"/>
              </a:rPr>
              <a:t>Актуальность.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/>
              <a:t>Вторая мировая война оставила неизгладимый след в истории нашей страны и всего мира. В это страшное время народ, как на передовой, так и в тылу, проявлял  отвагу и мужество. Как никогда была важна дружба, преданность и взаимопонимание. Мало кто знает, что во время войны рядом  с солдатами гордо и отважно сражались братья наши меньшие: звери и птицы. Им не давали орденов, они не получали званий. Они совершали подвиги, не зная этого, и, погибая,  спасали тысячи человеческих жизней. Животные помогали защитникам тыла и фронта, люди воздвигли им памятники. О том, как животные помогали людям выиграть кровопролитную войну, станет возможным при реализации проекта  «Животные в  Великой Отечественной войне».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kern="0" dirty="0">
              <a:solidFill>
                <a:srgbClr val="00000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394268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34" y="0"/>
            <a:ext cx="9157525" cy="6858000"/>
          </a:xfrm>
          <a:prstGeom prst="rect">
            <a:avLst/>
          </a:prstGeom>
          <a:solidFill>
            <a:srgbClr val="FFF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 проекта:</a:t>
            </a: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исследовательски-творческий.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реализации: </a:t>
            </a: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краткосрочный.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дети, родители, воспитатели, педагоги дополнительного образования.</a:t>
            </a:r>
          </a:p>
          <a:p>
            <a:pPr algn="ctr"/>
            <a:endParaRPr lang="ru-RU" dirty="0">
              <a:ln w="3175">
                <a:solidFill>
                  <a:srgbClr val="FFCE33"/>
                </a:solidFill>
              </a:ln>
            </a:endParaRPr>
          </a:p>
        </p:txBody>
      </p:sp>
      <p:sp>
        <p:nvSpPr>
          <p:cNvPr id="7" name="Скругленный прямоугольник 1"/>
          <p:cNvSpPr/>
          <p:nvPr/>
        </p:nvSpPr>
        <p:spPr>
          <a:xfrm>
            <a:off x="-15767" y="6605536"/>
            <a:ext cx="9186157" cy="252463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50133" h="504926">
                <a:moveTo>
                  <a:pt x="19455" y="363980"/>
                </a:moveTo>
                <a:cubicBezTo>
                  <a:pt x="22939" y="69814"/>
                  <a:pt x="967609" y="-189201"/>
                  <a:pt x="2005347" y="188283"/>
                </a:cubicBezTo>
                <a:cubicBezTo>
                  <a:pt x="3043085" y="565767"/>
                  <a:pt x="6748375" y="413966"/>
                  <a:pt x="7938493" y="410980"/>
                </a:cubicBezTo>
                <a:cubicBezTo>
                  <a:pt x="9128611" y="407994"/>
                  <a:pt x="9113790" y="42071"/>
                  <a:pt x="9146055" y="170369"/>
                </a:cubicBezTo>
                <a:cubicBezTo>
                  <a:pt x="9147030" y="495609"/>
                  <a:pt x="9155870" y="380002"/>
                  <a:pt x="9144000" y="435761"/>
                </a:cubicBezTo>
                <a:cubicBezTo>
                  <a:pt x="9132130" y="491521"/>
                  <a:pt x="9113034" y="504926"/>
                  <a:pt x="9074835" y="504926"/>
                </a:cubicBezTo>
                <a:lnTo>
                  <a:pt x="69165" y="504926"/>
                </a:lnTo>
                <a:cubicBezTo>
                  <a:pt x="30966" y="504926"/>
                  <a:pt x="0" y="473960"/>
                  <a:pt x="0" y="435761"/>
                </a:cubicBezTo>
                <a:cubicBezTo>
                  <a:pt x="0" y="346983"/>
                  <a:pt x="15971" y="658146"/>
                  <a:pt x="19455" y="36398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rgbClr val="FFCE33"/>
                </a:solidFill>
              </a:ln>
              <a:effectLst/>
            </a:endParaRPr>
          </a:p>
        </p:txBody>
      </p:sp>
      <p:sp>
        <p:nvSpPr>
          <p:cNvPr id="8" name="Скругленный прямоугольник 1"/>
          <p:cNvSpPr/>
          <p:nvPr/>
        </p:nvSpPr>
        <p:spPr>
          <a:xfrm flipV="1">
            <a:off x="-35488" y="0"/>
            <a:ext cx="9216000" cy="1197188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256812 w 9381357"/>
              <a:gd name="connsiteY0" fmla="*/ 1057163 h 1201552"/>
              <a:gd name="connsiteX1" fmla="*/ 3634873 w 9381357"/>
              <a:gd name="connsiteY1" fmla="*/ 897232 h 1201552"/>
              <a:gd name="connsiteX2" fmla="*/ 8175850 w 9381357"/>
              <a:gd name="connsiteY2" fmla="*/ 1104163 h 1201552"/>
              <a:gd name="connsiteX3" fmla="*/ 9367708 w 9381357"/>
              <a:gd name="connsiteY3" fmla="*/ 43745 h 1201552"/>
              <a:gd name="connsiteX4" fmla="*/ 9381357 w 9381357"/>
              <a:gd name="connsiteY4" fmla="*/ 1128944 h 1201552"/>
              <a:gd name="connsiteX5" fmla="*/ 9312192 w 9381357"/>
              <a:gd name="connsiteY5" fmla="*/ 1198109 h 1201552"/>
              <a:gd name="connsiteX6" fmla="*/ 306522 w 9381357"/>
              <a:gd name="connsiteY6" fmla="*/ 1198109 h 1201552"/>
              <a:gd name="connsiteX7" fmla="*/ 237357 w 9381357"/>
              <a:gd name="connsiteY7" fmla="*/ 1128944 h 1201552"/>
              <a:gd name="connsiteX8" fmla="*/ 256812 w 9381357"/>
              <a:gd name="connsiteY8" fmla="*/ 1057163 h 1201552"/>
              <a:gd name="connsiteX0" fmla="*/ 0 w 9124545"/>
              <a:gd name="connsiteY0" fmla="*/ 1057163 h 1220384"/>
              <a:gd name="connsiteX1" fmla="*/ 3378061 w 9124545"/>
              <a:gd name="connsiteY1" fmla="*/ 897232 h 1220384"/>
              <a:gd name="connsiteX2" fmla="*/ 7919038 w 9124545"/>
              <a:gd name="connsiteY2" fmla="*/ 1104163 h 1220384"/>
              <a:gd name="connsiteX3" fmla="*/ 9110896 w 9124545"/>
              <a:gd name="connsiteY3" fmla="*/ 43745 h 1220384"/>
              <a:gd name="connsiteX4" fmla="*/ 9124545 w 9124545"/>
              <a:gd name="connsiteY4" fmla="*/ 1128944 h 1220384"/>
              <a:gd name="connsiteX5" fmla="*/ 9055380 w 9124545"/>
              <a:gd name="connsiteY5" fmla="*/ 1198109 h 1220384"/>
              <a:gd name="connsiteX6" fmla="*/ 49710 w 9124545"/>
              <a:gd name="connsiteY6" fmla="*/ 1198109 h 1220384"/>
              <a:gd name="connsiteX7" fmla="*/ 71271 w 9124545"/>
              <a:gd name="connsiteY7" fmla="*/ 1220384 h 1220384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2032820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21172 w 9145717"/>
              <a:gd name="connsiteY0" fmla="*/ 1056242 h 1197188"/>
              <a:gd name="connsiteX1" fmla="*/ 2053992 w 9145717"/>
              <a:gd name="connsiteY1" fmla="*/ 707124 h 1197188"/>
              <a:gd name="connsiteX2" fmla="*/ 7940210 w 9145717"/>
              <a:gd name="connsiteY2" fmla="*/ 1103242 h 1197188"/>
              <a:gd name="connsiteX3" fmla="*/ 9132068 w 9145717"/>
              <a:gd name="connsiteY3" fmla="*/ 42824 h 1197188"/>
              <a:gd name="connsiteX4" fmla="*/ 9145717 w 9145717"/>
              <a:gd name="connsiteY4" fmla="*/ 1128023 h 1197188"/>
              <a:gd name="connsiteX5" fmla="*/ 9076552 w 9145717"/>
              <a:gd name="connsiteY5" fmla="*/ 1197188 h 1197188"/>
              <a:gd name="connsiteX6" fmla="*/ 70882 w 9145717"/>
              <a:gd name="connsiteY6" fmla="*/ 1197188 h 1197188"/>
              <a:gd name="connsiteX7" fmla="*/ 41089 w 9145717"/>
              <a:gd name="connsiteY7" fmla="*/ 1193584 h 1197188"/>
              <a:gd name="connsiteX0" fmla="*/ 0 w 9124545"/>
              <a:gd name="connsiteY0" fmla="*/ 1056242 h 1197188"/>
              <a:gd name="connsiteX1" fmla="*/ 2032820 w 9124545"/>
              <a:gd name="connsiteY1" fmla="*/ 707124 h 1197188"/>
              <a:gd name="connsiteX2" fmla="*/ 7919038 w 9124545"/>
              <a:gd name="connsiteY2" fmla="*/ 1103242 h 1197188"/>
              <a:gd name="connsiteX3" fmla="*/ 9110896 w 9124545"/>
              <a:gd name="connsiteY3" fmla="*/ 42824 h 1197188"/>
              <a:gd name="connsiteX4" fmla="*/ 9124545 w 9124545"/>
              <a:gd name="connsiteY4" fmla="*/ 1128023 h 1197188"/>
              <a:gd name="connsiteX5" fmla="*/ 9055380 w 9124545"/>
              <a:gd name="connsiteY5" fmla="*/ 1197188 h 1197188"/>
              <a:gd name="connsiteX6" fmla="*/ 49710 w 9124545"/>
              <a:gd name="connsiteY6" fmla="*/ 1197188 h 1197188"/>
              <a:gd name="connsiteX0" fmla="*/ 18762 w 9143307"/>
              <a:gd name="connsiteY0" fmla="*/ 1056242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6666 w 9143307"/>
              <a:gd name="connsiteY0" fmla="*/ 1165970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6666 w 9143307"/>
              <a:gd name="connsiteY0" fmla="*/ 1165970 h 1197188"/>
              <a:gd name="connsiteX1" fmla="*/ 88853 w 9143307"/>
              <a:gd name="connsiteY1" fmla="*/ 148676 h 1197188"/>
              <a:gd name="connsiteX2" fmla="*/ 2051582 w 9143307"/>
              <a:gd name="connsiteY2" fmla="*/ 707124 h 1197188"/>
              <a:gd name="connsiteX3" fmla="*/ 7937800 w 9143307"/>
              <a:gd name="connsiteY3" fmla="*/ 1103242 h 1197188"/>
              <a:gd name="connsiteX4" fmla="*/ 9129658 w 9143307"/>
              <a:gd name="connsiteY4" fmla="*/ 42824 h 1197188"/>
              <a:gd name="connsiteX5" fmla="*/ 9143307 w 9143307"/>
              <a:gd name="connsiteY5" fmla="*/ 1128023 h 1197188"/>
              <a:gd name="connsiteX6" fmla="*/ 9074142 w 9143307"/>
              <a:gd name="connsiteY6" fmla="*/ 1197188 h 1197188"/>
              <a:gd name="connsiteX7" fmla="*/ 0 w 9143307"/>
              <a:gd name="connsiteY7" fmla="*/ 1188562 h 1197188"/>
              <a:gd name="connsiteX0" fmla="*/ 0 w 9136641"/>
              <a:gd name="connsiteY0" fmla="*/ 1165970 h 1200754"/>
              <a:gd name="connsiteX1" fmla="*/ 82187 w 9136641"/>
              <a:gd name="connsiteY1" fmla="*/ 148676 h 1200754"/>
              <a:gd name="connsiteX2" fmla="*/ 2044916 w 9136641"/>
              <a:gd name="connsiteY2" fmla="*/ 707124 h 1200754"/>
              <a:gd name="connsiteX3" fmla="*/ 7931134 w 9136641"/>
              <a:gd name="connsiteY3" fmla="*/ 1103242 h 1200754"/>
              <a:gd name="connsiteX4" fmla="*/ 9122992 w 9136641"/>
              <a:gd name="connsiteY4" fmla="*/ 42824 h 1200754"/>
              <a:gd name="connsiteX5" fmla="*/ 9136641 w 9136641"/>
              <a:gd name="connsiteY5" fmla="*/ 1128023 h 1200754"/>
              <a:gd name="connsiteX6" fmla="*/ 9067476 w 9136641"/>
              <a:gd name="connsiteY6" fmla="*/ 1197188 h 1200754"/>
              <a:gd name="connsiteX7" fmla="*/ 160714 w 9136641"/>
              <a:gd name="connsiteY7" fmla="*/ 1200754 h 1200754"/>
              <a:gd name="connsiteX0" fmla="*/ 106198 w 9195016"/>
              <a:gd name="connsiteY0" fmla="*/ 1214738 h 1214738"/>
              <a:gd name="connsiteX1" fmla="*/ 140562 w 9195016"/>
              <a:gd name="connsiteY1" fmla="*/ 148676 h 1214738"/>
              <a:gd name="connsiteX2" fmla="*/ 2103291 w 9195016"/>
              <a:gd name="connsiteY2" fmla="*/ 707124 h 1214738"/>
              <a:gd name="connsiteX3" fmla="*/ 7989509 w 9195016"/>
              <a:gd name="connsiteY3" fmla="*/ 1103242 h 1214738"/>
              <a:gd name="connsiteX4" fmla="*/ 9181367 w 9195016"/>
              <a:gd name="connsiteY4" fmla="*/ 42824 h 1214738"/>
              <a:gd name="connsiteX5" fmla="*/ 9195016 w 9195016"/>
              <a:gd name="connsiteY5" fmla="*/ 1128023 h 1214738"/>
              <a:gd name="connsiteX6" fmla="*/ 9125851 w 9195016"/>
              <a:gd name="connsiteY6" fmla="*/ 1197188 h 1214738"/>
              <a:gd name="connsiteX7" fmla="*/ 219089 w 9195016"/>
              <a:gd name="connsiteY7" fmla="*/ 1200754 h 1214738"/>
              <a:gd name="connsiteX0" fmla="*/ 0 w 9054454"/>
              <a:gd name="connsiteY0" fmla="*/ 148676 h 1200754"/>
              <a:gd name="connsiteX1" fmla="*/ 1962729 w 9054454"/>
              <a:gd name="connsiteY1" fmla="*/ 707124 h 1200754"/>
              <a:gd name="connsiteX2" fmla="*/ 7848947 w 9054454"/>
              <a:gd name="connsiteY2" fmla="*/ 1103242 h 1200754"/>
              <a:gd name="connsiteX3" fmla="*/ 9040805 w 9054454"/>
              <a:gd name="connsiteY3" fmla="*/ 42824 h 1200754"/>
              <a:gd name="connsiteX4" fmla="*/ 9054454 w 9054454"/>
              <a:gd name="connsiteY4" fmla="*/ 1128023 h 1200754"/>
              <a:gd name="connsiteX5" fmla="*/ 8985289 w 9054454"/>
              <a:gd name="connsiteY5" fmla="*/ 1197188 h 1200754"/>
              <a:gd name="connsiteX6" fmla="*/ 78527 w 9054454"/>
              <a:gd name="connsiteY6" fmla="*/ 1200754 h 1200754"/>
              <a:gd name="connsiteX0" fmla="*/ 29074 w 9083528"/>
              <a:gd name="connsiteY0" fmla="*/ 148676 h 1197188"/>
              <a:gd name="connsiteX1" fmla="*/ 1991803 w 9083528"/>
              <a:gd name="connsiteY1" fmla="*/ 707124 h 1197188"/>
              <a:gd name="connsiteX2" fmla="*/ 7878021 w 9083528"/>
              <a:gd name="connsiteY2" fmla="*/ 1103242 h 1197188"/>
              <a:gd name="connsiteX3" fmla="*/ 9069879 w 9083528"/>
              <a:gd name="connsiteY3" fmla="*/ 42824 h 1197188"/>
              <a:gd name="connsiteX4" fmla="*/ 9083528 w 9083528"/>
              <a:gd name="connsiteY4" fmla="*/ 1128023 h 1197188"/>
              <a:gd name="connsiteX5" fmla="*/ 9014363 w 9083528"/>
              <a:gd name="connsiteY5" fmla="*/ 1197188 h 1197188"/>
              <a:gd name="connsiteX6" fmla="*/ 0 w 9083528"/>
              <a:gd name="connsiteY6" fmla="*/ 1188562 h 119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83528" h="1197188">
                <a:moveTo>
                  <a:pt x="29074" y="148676"/>
                </a:moveTo>
                <a:cubicBezTo>
                  <a:pt x="361923" y="64074"/>
                  <a:pt x="683645" y="548030"/>
                  <a:pt x="1991803" y="707124"/>
                </a:cubicBezTo>
                <a:cubicBezTo>
                  <a:pt x="3299961" y="866218"/>
                  <a:pt x="6698342" y="1213959"/>
                  <a:pt x="7878021" y="1103242"/>
                </a:cubicBezTo>
                <a:cubicBezTo>
                  <a:pt x="9057700" y="992525"/>
                  <a:pt x="9069022" y="-243129"/>
                  <a:pt x="9069879" y="42824"/>
                </a:cubicBezTo>
                <a:cubicBezTo>
                  <a:pt x="9070854" y="368064"/>
                  <a:pt x="9083528" y="1039245"/>
                  <a:pt x="9083528" y="1128023"/>
                </a:cubicBezTo>
                <a:cubicBezTo>
                  <a:pt x="9083528" y="1166222"/>
                  <a:pt x="9052562" y="1197188"/>
                  <a:pt x="9014363" y="1197188"/>
                </a:cubicBezTo>
                <a:lnTo>
                  <a:pt x="0" y="1188562"/>
                </a:lnTo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chemeClr val="tx1"/>
                </a:solidFill>
              </a:ln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504" y="69009"/>
            <a:ext cx="1656000" cy="2705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" y="-4707"/>
            <a:ext cx="1811925" cy="10351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4202748" flipH="1" flipV="1">
            <a:off x="7968541" y="56003"/>
            <a:ext cx="1417017" cy="74399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36814" y="6644194"/>
            <a:ext cx="12447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F68222"/>
                </a:solidFill>
              </a:rPr>
              <a:t>Шевченко Т.А.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158908" flipV="1">
            <a:off x="-86484" y="6294091"/>
            <a:ext cx="1404000" cy="73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240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5487" y="-1"/>
            <a:ext cx="9205878" cy="6673413"/>
          </a:xfrm>
          <a:prstGeom prst="rect">
            <a:avLst/>
          </a:prstGeom>
          <a:solidFill>
            <a:srgbClr val="FFF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175">
                <a:solidFill>
                  <a:srgbClr val="FFCE33"/>
                </a:solidFill>
              </a:ln>
            </a:endParaRPr>
          </a:p>
        </p:txBody>
      </p:sp>
      <p:sp>
        <p:nvSpPr>
          <p:cNvPr id="7" name="Скругленный прямоугольник 1"/>
          <p:cNvSpPr/>
          <p:nvPr/>
        </p:nvSpPr>
        <p:spPr>
          <a:xfrm>
            <a:off x="-15767" y="6605536"/>
            <a:ext cx="9186157" cy="252463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50133" h="504926">
                <a:moveTo>
                  <a:pt x="19455" y="363980"/>
                </a:moveTo>
                <a:cubicBezTo>
                  <a:pt x="22939" y="69814"/>
                  <a:pt x="967609" y="-189201"/>
                  <a:pt x="2005347" y="188283"/>
                </a:cubicBezTo>
                <a:cubicBezTo>
                  <a:pt x="3043085" y="565767"/>
                  <a:pt x="6748375" y="413966"/>
                  <a:pt x="7938493" y="410980"/>
                </a:cubicBezTo>
                <a:cubicBezTo>
                  <a:pt x="9128611" y="407994"/>
                  <a:pt x="9113790" y="42071"/>
                  <a:pt x="9146055" y="170369"/>
                </a:cubicBezTo>
                <a:cubicBezTo>
                  <a:pt x="9147030" y="495609"/>
                  <a:pt x="9155870" y="380002"/>
                  <a:pt x="9144000" y="435761"/>
                </a:cubicBezTo>
                <a:cubicBezTo>
                  <a:pt x="9132130" y="491521"/>
                  <a:pt x="9113034" y="504926"/>
                  <a:pt x="9074835" y="504926"/>
                </a:cubicBezTo>
                <a:lnTo>
                  <a:pt x="69165" y="504926"/>
                </a:lnTo>
                <a:cubicBezTo>
                  <a:pt x="30966" y="504926"/>
                  <a:pt x="0" y="473960"/>
                  <a:pt x="0" y="435761"/>
                </a:cubicBezTo>
                <a:cubicBezTo>
                  <a:pt x="0" y="346983"/>
                  <a:pt x="15971" y="658146"/>
                  <a:pt x="19455" y="36398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rgbClr val="FFCE33"/>
                </a:solidFill>
              </a:ln>
              <a:effectLst/>
            </a:endParaRPr>
          </a:p>
        </p:txBody>
      </p:sp>
      <p:sp>
        <p:nvSpPr>
          <p:cNvPr id="8" name="Скругленный прямоугольник 1"/>
          <p:cNvSpPr/>
          <p:nvPr/>
        </p:nvSpPr>
        <p:spPr>
          <a:xfrm flipV="1">
            <a:off x="-35488" y="0"/>
            <a:ext cx="9216000" cy="1197188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256812 w 9381357"/>
              <a:gd name="connsiteY0" fmla="*/ 1057163 h 1201552"/>
              <a:gd name="connsiteX1" fmla="*/ 3634873 w 9381357"/>
              <a:gd name="connsiteY1" fmla="*/ 897232 h 1201552"/>
              <a:gd name="connsiteX2" fmla="*/ 8175850 w 9381357"/>
              <a:gd name="connsiteY2" fmla="*/ 1104163 h 1201552"/>
              <a:gd name="connsiteX3" fmla="*/ 9367708 w 9381357"/>
              <a:gd name="connsiteY3" fmla="*/ 43745 h 1201552"/>
              <a:gd name="connsiteX4" fmla="*/ 9381357 w 9381357"/>
              <a:gd name="connsiteY4" fmla="*/ 1128944 h 1201552"/>
              <a:gd name="connsiteX5" fmla="*/ 9312192 w 9381357"/>
              <a:gd name="connsiteY5" fmla="*/ 1198109 h 1201552"/>
              <a:gd name="connsiteX6" fmla="*/ 306522 w 9381357"/>
              <a:gd name="connsiteY6" fmla="*/ 1198109 h 1201552"/>
              <a:gd name="connsiteX7" fmla="*/ 237357 w 9381357"/>
              <a:gd name="connsiteY7" fmla="*/ 1128944 h 1201552"/>
              <a:gd name="connsiteX8" fmla="*/ 256812 w 9381357"/>
              <a:gd name="connsiteY8" fmla="*/ 1057163 h 1201552"/>
              <a:gd name="connsiteX0" fmla="*/ 0 w 9124545"/>
              <a:gd name="connsiteY0" fmla="*/ 1057163 h 1220384"/>
              <a:gd name="connsiteX1" fmla="*/ 3378061 w 9124545"/>
              <a:gd name="connsiteY1" fmla="*/ 897232 h 1220384"/>
              <a:gd name="connsiteX2" fmla="*/ 7919038 w 9124545"/>
              <a:gd name="connsiteY2" fmla="*/ 1104163 h 1220384"/>
              <a:gd name="connsiteX3" fmla="*/ 9110896 w 9124545"/>
              <a:gd name="connsiteY3" fmla="*/ 43745 h 1220384"/>
              <a:gd name="connsiteX4" fmla="*/ 9124545 w 9124545"/>
              <a:gd name="connsiteY4" fmla="*/ 1128944 h 1220384"/>
              <a:gd name="connsiteX5" fmla="*/ 9055380 w 9124545"/>
              <a:gd name="connsiteY5" fmla="*/ 1198109 h 1220384"/>
              <a:gd name="connsiteX6" fmla="*/ 49710 w 9124545"/>
              <a:gd name="connsiteY6" fmla="*/ 1198109 h 1220384"/>
              <a:gd name="connsiteX7" fmla="*/ 71271 w 9124545"/>
              <a:gd name="connsiteY7" fmla="*/ 1220384 h 1220384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2032820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21172 w 9145717"/>
              <a:gd name="connsiteY0" fmla="*/ 1056242 h 1197188"/>
              <a:gd name="connsiteX1" fmla="*/ 2053992 w 9145717"/>
              <a:gd name="connsiteY1" fmla="*/ 707124 h 1197188"/>
              <a:gd name="connsiteX2" fmla="*/ 7940210 w 9145717"/>
              <a:gd name="connsiteY2" fmla="*/ 1103242 h 1197188"/>
              <a:gd name="connsiteX3" fmla="*/ 9132068 w 9145717"/>
              <a:gd name="connsiteY3" fmla="*/ 42824 h 1197188"/>
              <a:gd name="connsiteX4" fmla="*/ 9145717 w 9145717"/>
              <a:gd name="connsiteY4" fmla="*/ 1128023 h 1197188"/>
              <a:gd name="connsiteX5" fmla="*/ 9076552 w 9145717"/>
              <a:gd name="connsiteY5" fmla="*/ 1197188 h 1197188"/>
              <a:gd name="connsiteX6" fmla="*/ 70882 w 9145717"/>
              <a:gd name="connsiteY6" fmla="*/ 1197188 h 1197188"/>
              <a:gd name="connsiteX7" fmla="*/ 41089 w 9145717"/>
              <a:gd name="connsiteY7" fmla="*/ 1193584 h 1197188"/>
              <a:gd name="connsiteX0" fmla="*/ 0 w 9124545"/>
              <a:gd name="connsiteY0" fmla="*/ 1056242 h 1197188"/>
              <a:gd name="connsiteX1" fmla="*/ 2032820 w 9124545"/>
              <a:gd name="connsiteY1" fmla="*/ 707124 h 1197188"/>
              <a:gd name="connsiteX2" fmla="*/ 7919038 w 9124545"/>
              <a:gd name="connsiteY2" fmla="*/ 1103242 h 1197188"/>
              <a:gd name="connsiteX3" fmla="*/ 9110896 w 9124545"/>
              <a:gd name="connsiteY3" fmla="*/ 42824 h 1197188"/>
              <a:gd name="connsiteX4" fmla="*/ 9124545 w 9124545"/>
              <a:gd name="connsiteY4" fmla="*/ 1128023 h 1197188"/>
              <a:gd name="connsiteX5" fmla="*/ 9055380 w 9124545"/>
              <a:gd name="connsiteY5" fmla="*/ 1197188 h 1197188"/>
              <a:gd name="connsiteX6" fmla="*/ 49710 w 9124545"/>
              <a:gd name="connsiteY6" fmla="*/ 1197188 h 1197188"/>
              <a:gd name="connsiteX0" fmla="*/ 18762 w 9143307"/>
              <a:gd name="connsiteY0" fmla="*/ 1056242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6666 w 9143307"/>
              <a:gd name="connsiteY0" fmla="*/ 1165970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6666 w 9143307"/>
              <a:gd name="connsiteY0" fmla="*/ 1165970 h 1197188"/>
              <a:gd name="connsiteX1" fmla="*/ 88853 w 9143307"/>
              <a:gd name="connsiteY1" fmla="*/ 148676 h 1197188"/>
              <a:gd name="connsiteX2" fmla="*/ 2051582 w 9143307"/>
              <a:gd name="connsiteY2" fmla="*/ 707124 h 1197188"/>
              <a:gd name="connsiteX3" fmla="*/ 7937800 w 9143307"/>
              <a:gd name="connsiteY3" fmla="*/ 1103242 h 1197188"/>
              <a:gd name="connsiteX4" fmla="*/ 9129658 w 9143307"/>
              <a:gd name="connsiteY4" fmla="*/ 42824 h 1197188"/>
              <a:gd name="connsiteX5" fmla="*/ 9143307 w 9143307"/>
              <a:gd name="connsiteY5" fmla="*/ 1128023 h 1197188"/>
              <a:gd name="connsiteX6" fmla="*/ 9074142 w 9143307"/>
              <a:gd name="connsiteY6" fmla="*/ 1197188 h 1197188"/>
              <a:gd name="connsiteX7" fmla="*/ 0 w 9143307"/>
              <a:gd name="connsiteY7" fmla="*/ 1188562 h 1197188"/>
              <a:gd name="connsiteX0" fmla="*/ 0 w 9136641"/>
              <a:gd name="connsiteY0" fmla="*/ 1165970 h 1200754"/>
              <a:gd name="connsiteX1" fmla="*/ 82187 w 9136641"/>
              <a:gd name="connsiteY1" fmla="*/ 148676 h 1200754"/>
              <a:gd name="connsiteX2" fmla="*/ 2044916 w 9136641"/>
              <a:gd name="connsiteY2" fmla="*/ 707124 h 1200754"/>
              <a:gd name="connsiteX3" fmla="*/ 7931134 w 9136641"/>
              <a:gd name="connsiteY3" fmla="*/ 1103242 h 1200754"/>
              <a:gd name="connsiteX4" fmla="*/ 9122992 w 9136641"/>
              <a:gd name="connsiteY4" fmla="*/ 42824 h 1200754"/>
              <a:gd name="connsiteX5" fmla="*/ 9136641 w 9136641"/>
              <a:gd name="connsiteY5" fmla="*/ 1128023 h 1200754"/>
              <a:gd name="connsiteX6" fmla="*/ 9067476 w 9136641"/>
              <a:gd name="connsiteY6" fmla="*/ 1197188 h 1200754"/>
              <a:gd name="connsiteX7" fmla="*/ 160714 w 9136641"/>
              <a:gd name="connsiteY7" fmla="*/ 1200754 h 1200754"/>
              <a:gd name="connsiteX0" fmla="*/ 106198 w 9195016"/>
              <a:gd name="connsiteY0" fmla="*/ 1214738 h 1214738"/>
              <a:gd name="connsiteX1" fmla="*/ 140562 w 9195016"/>
              <a:gd name="connsiteY1" fmla="*/ 148676 h 1214738"/>
              <a:gd name="connsiteX2" fmla="*/ 2103291 w 9195016"/>
              <a:gd name="connsiteY2" fmla="*/ 707124 h 1214738"/>
              <a:gd name="connsiteX3" fmla="*/ 7989509 w 9195016"/>
              <a:gd name="connsiteY3" fmla="*/ 1103242 h 1214738"/>
              <a:gd name="connsiteX4" fmla="*/ 9181367 w 9195016"/>
              <a:gd name="connsiteY4" fmla="*/ 42824 h 1214738"/>
              <a:gd name="connsiteX5" fmla="*/ 9195016 w 9195016"/>
              <a:gd name="connsiteY5" fmla="*/ 1128023 h 1214738"/>
              <a:gd name="connsiteX6" fmla="*/ 9125851 w 9195016"/>
              <a:gd name="connsiteY6" fmla="*/ 1197188 h 1214738"/>
              <a:gd name="connsiteX7" fmla="*/ 219089 w 9195016"/>
              <a:gd name="connsiteY7" fmla="*/ 1200754 h 1214738"/>
              <a:gd name="connsiteX0" fmla="*/ 0 w 9054454"/>
              <a:gd name="connsiteY0" fmla="*/ 148676 h 1200754"/>
              <a:gd name="connsiteX1" fmla="*/ 1962729 w 9054454"/>
              <a:gd name="connsiteY1" fmla="*/ 707124 h 1200754"/>
              <a:gd name="connsiteX2" fmla="*/ 7848947 w 9054454"/>
              <a:gd name="connsiteY2" fmla="*/ 1103242 h 1200754"/>
              <a:gd name="connsiteX3" fmla="*/ 9040805 w 9054454"/>
              <a:gd name="connsiteY3" fmla="*/ 42824 h 1200754"/>
              <a:gd name="connsiteX4" fmla="*/ 9054454 w 9054454"/>
              <a:gd name="connsiteY4" fmla="*/ 1128023 h 1200754"/>
              <a:gd name="connsiteX5" fmla="*/ 8985289 w 9054454"/>
              <a:gd name="connsiteY5" fmla="*/ 1197188 h 1200754"/>
              <a:gd name="connsiteX6" fmla="*/ 78527 w 9054454"/>
              <a:gd name="connsiteY6" fmla="*/ 1200754 h 1200754"/>
              <a:gd name="connsiteX0" fmla="*/ 29074 w 9083528"/>
              <a:gd name="connsiteY0" fmla="*/ 148676 h 1197188"/>
              <a:gd name="connsiteX1" fmla="*/ 1991803 w 9083528"/>
              <a:gd name="connsiteY1" fmla="*/ 707124 h 1197188"/>
              <a:gd name="connsiteX2" fmla="*/ 7878021 w 9083528"/>
              <a:gd name="connsiteY2" fmla="*/ 1103242 h 1197188"/>
              <a:gd name="connsiteX3" fmla="*/ 9069879 w 9083528"/>
              <a:gd name="connsiteY3" fmla="*/ 42824 h 1197188"/>
              <a:gd name="connsiteX4" fmla="*/ 9083528 w 9083528"/>
              <a:gd name="connsiteY4" fmla="*/ 1128023 h 1197188"/>
              <a:gd name="connsiteX5" fmla="*/ 9014363 w 9083528"/>
              <a:gd name="connsiteY5" fmla="*/ 1197188 h 1197188"/>
              <a:gd name="connsiteX6" fmla="*/ 0 w 9083528"/>
              <a:gd name="connsiteY6" fmla="*/ 1188562 h 119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83528" h="1197188">
                <a:moveTo>
                  <a:pt x="29074" y="148676"/>
                </a:moveTo>
                <a:cubicBezTo>
                  <a:pt x="361923" y="64074"/>
                  <a:pt x="683645" y="548030"/>
                  <a:pt x="1991803" y="707124"/>
                </a:cubicBezTo>
                <a:cubicBezTo>
                  <a:pt x="3299961" y="866218"/>
                  <a:pt x="6698342" y="1213959"/>
                  <a:pt x="7878021" y="1103242"/>
                </a:cubicBezTo>
                <a:cubicBezTo>
                  <a:pt x="9057700" y="992525"/>
                  <a:pt x="9069022" y="-243129"/>
                  <a:pt x="9069879" y="42824"/>
                </a:cubicBezTo>
                <a:cubicBezTo>
                  <a:pt x="9070854" y="368064"/>
                  <a:pt x="9083528" y="1039245"/>
                  <a:pt x="9083528" y="1128023"/>
                </a:cubicBezTo>
                <a:cubicBezTo>
                  <a:pt x="9083528" y="1166222"/>
                  <a:pt x="9052562" y="1197188"/>
                  <a:pt x="9014363" y="1197188"/>
                </a:cubicBezTo>
                <a:lnTo>
                  <a:pt x="0" y="1188562"/>
                </a:lnTo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chemeClr val="tx1"/>
                </a:solidFill>
              </a:ln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504" y="69009"/>
            <a:ext cx="1656000" cy="2705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9" y="-23737"/>
            <a:ext cx="1811925" cy="10351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4202748" flipH="1" flipV="1">
            <a:off x="7968541" y="56003"/>
            <a:ext cx="1417017" cy="74399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36814" y="6644194"/>
            <a:ext cx="12447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F68222"/>
                </a:solidFill>
              </a:rPr>
              <a:t>Шевченко Т.А.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158908" flipV="1">
            <a:off x="-86484" y="6294091"/>
            <a:ext cx="1404000" cy="7371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CE0AA5D-0E5C-4F8E-B061-27AFE8F3BB1F}"/>
              </a:ext>
            </a:extLst>
          </p:cNvPr>
          <p:cNvSpPr txBox="1"/>
          <p:nvPr/>
        </p:nvSpPr>
        <p:spPr>
          <a:xfrm flipH="1">
            <a:off x="789957" y="1485494"/>
            <a:ext cx="8030514" cy="3246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условий для ознакомления детей с героическим подвигом животных в Великой Отечественной войне, формирование у детей знаний о роли животных в годы войны  через различные виды деятельности.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397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547" y="0"/>
            <a:ext cx="9163256" cy="6788991"/>
          </a:xfrm>
          <a:prstGeom prst="rect">
            <a:avLst/>
          </a:prstGeom>
          <a:solidFill>
            <a:srgbClr val="FFF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175">
                <a:solidFill>
                  <a:srgbClr val="FFCE33"/>
                </a:solidFill>
              </a:ln>
            </a:endParaRPr>
          </a:p>
        </p:txBody>
      </p:sp>
      <p:sp>
        <p:nvSpPr>
          <p:cNvPr id="7" name="Скругленный прямоугольник 1"/>
          <p:cNvSpPr/>
          <p:nvPr/>
        </p:nvSpPr>
        <p:spPr>
          <a:xfrm>
            <a:off x="-15767" y="6605536"/>
            <a:ext cx="9186157" cy="252463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50133" h="504926">
                <a:moveTo>
                  <a:pt x="19455" y="363980"/>
                </a:moveTo>
                <a:cubicBezTo>
                  <a:pt x="22939" y="69814"/>
                  <a:pt x="967609" y="-189201"/>
                  <a:pt x="2005347" y="188283"/>
                </a:cubicBezTo>
                <a:cubicBezTo>
                  <a:pt x="3043085" y="565767"/>
                  <a:pt x="6748375" y="413966"/>
                  <a:pt x="7938493" y="410980"/>
                </a:cubicBezTo>
                <a:cubicBezTo>
                  <a:pt x="9128611" y="407994"/>
                  <a:pt x="9113790" y="42071"/>
                  <a:pt x="9146055" y="170369"/>
                </a:cubicBezTo>
                <a:cubicBezTo>
                  <a:pt x="9147030" y="495609"/>
                  <a:pt x="9155870" y="380002"/>
                  <a:pt x="9144000" y="435761"/>
                </a:cubicBezTo>
                <a:cubicBezTo>
                  <a:pt x="9132130" y="491521"/>
                  <a:pt x="9113034" y="504926"/>
                  <a:pt x="9074835" y="504926"/>
                </a:cubicBezTo>
                <a:lnTo>
                  <a:pt x="69165" y="504926"/>
                </a:lnTo>
                <a:cubicBezTo>
                  <a:pt x="30966" y="504926"/>
                  <a:pt x="0" y="473960"/>
                  <a:pt x="0" y="435761"/>
                </a:cubicBezTo>
                <a:cubicBezTo>
                  <a:pt x="0" y="346983"/>
                  <a:pt x="15971" y="658146"/>
                  <a:pt x="19455" y="36398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rgbClr val="FFCE33"/>
                </a:solidFill>
              </a:ln>
              <a:effectLst/>
            </a:endParaRPr>
          </a:p>
        </p:txBody>
      </p:sp>
      <p:sp>
        <p:nvSpPr>
          <p:cNvPr id="8" name="Скругленный прямоугольник 1"/>
          <p:cNvSpPr/>
          <p:nvPr/>
        </p:nvSpPr>
        <p:spPr>
          <a:xfrm flipV="1">
            <a:off x="-35488" y="0"/>
            <a:ext cx="9216000" cy="1197188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256812 w 9381357"/>
              <a:gd name="connsiteY0" fmla="*/ 1057163 h 1201552"/>
              <a:gd name="connsiteX1" fmla="*/ 3634873 w 9381357"/>
              <a:gd name="connsiteY1" fmla="*/ 897232 h 1201552"/>
              <a:gd name="connsiteX2" fmla="*/ 8175850 w 9381357"/>
              <a:gd name="connsiteY2" fmla="*/ 1104163 h 1201552"/>
              <a:gd name="connsiteX3" fmla="*/ 9367708 w 9381357"/>
              <a:gd name="connsiteY3" fmla="*/ 43745 h 1201552"/>
              <a:gd name="connsiteX4" fmla="*/ 9381357 w 9381357"/>
              <a:gd name="connsiteY4" fmla="*/ 1128944 h 1201552"/>
              <a:gd name="connsiteX5" fmla="*/ 9312192 w 9381357"/>
              <a:gd name="connsiteY5" fmla="*/ 1198109 h 1201552"/>
              <a:gd name="connsiteX6" fmla="*/ 306522 w 9381357"/>
              <a:gd name="connsiteY6" fmla="*/ 1198109 h 1201552"/>
              <a:gd name="connsiteX7" fmla="*/ 237357 w 9381357"/>
              <a:gd name="connsiteY7" fmla="*/ 1128944 h 1201552"/>
              <a:gd name="connsiteX8" fmla="*/ 256812 w 9381357"/>
              <a:gd name="connsiteY8" fmla="*/ 1057163 h 1201552"/>
              <a:gd name="connsiteX0" fmla="*/ 0 w 9124545"/>
              <a:gd name="connsiteY0" fmla="*/ 1057163 h 1220384"/>
              <a:gd name="connsiteX1" fmla="*/ 3378061 w 9124545"/>
              <a:gd name="connsiteY1" fmla="*/ 897232 h 1220384"/>
              <a:gd name="connsiteX2" fmla="*/ 7919038 w 9124545"/>
              <a:gd name="connsiteY2" fmla="*/ 1104163 h 1220384"/>
              <a:gd name="connsiteX3" fmla="*/ 9110896 w 9124545"/>
              <a:gd name="connsiteY3" fmla="*/ 43745 h 1220384"/>
              <a:gd name="connsiteX4" fmla="*/ 9124545 w 9124545"/>
              <a:gd name="connsiteY4" fmla="*/ 1128944 h 1220384"/>
              <a:gd name="connsiteX5" fmla="*/ 9055380 w 9124545"/>
              <a:gd name="connsiteY5" fmla="*/ 1198109 h 1220384"/>
              <a:gd name="connsiteX6" fmla="*/ 49710 w 9124545"/>
              <a:gd name="connsiteY6" fmla="*/ 1198109 h 1220384"/>
              <a:gd name="connsiteX7" fmla="*/ 71271 w 9124545"/>
              <a:gd name="connsiteY7" fmla="*/ 1220384 h 1220384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2032820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21172 w 9145717"/>
              <a:gd name="connsiteY0" fmla="*/ 1056242 h 1197188"/>
              <a:gd name="connsiteX1" fmla="*/ 2053992 w 9145717"/>
              <a:gd name="connsiteY1" fmla="*/ 707124 h 1197188"/>
              <a:gd name="connsiteX2" fmla="*/ 7940210 w 9145717"/>
              <a:gd name="connsiteY2" fmla="*/ 1103242 h 1197188"/>
              <a:gd name="connsiteX3" fmla="*/ 9132068 w 9145717"/>
              <a:gd name="connsiteY3" fmla="*/ 42824 h 1197188"/>
              <a:gd name="connsiteX4" fmla="*/ 9145717 w 9145717"/>
              <a:gd name="connsiteY4" fmla="*/ 1128023 h 1197188"/>
              <a:gd name="connsiteX5" fmla="*/ 9076552 w 9145717"/>
              <a:gd name="connsiteY5" fmla="*/ 1197188 h 1197188"/>
              <a:gd name="connsiteX6" fmla="*/ 70882 w 9145717"/>
              <a:gd name="connsiteY6" fmla="*/ 1197188 h 1197188"/>
              <a:gd name="connsiteX7" fmla="*/ 41089 w 9145717"/>
              <a:gd name="connsiteY7" fmla="*/ 1193584 h 1197188"/>
              <a:gd name="connsiteX0" fmla="*/ 0 w 9124545"/>
              <a:gd name="connsiteY0" fmla="*/ 1056242 h 1197188"/>
              <a:gd name="connsiteX1" fmla="*/ 2032820 w 9124545"/>
              <a:gd name="connsiteY1" fmla="*/ 707124 h 1197188"/>
              <a:gd name="connsiteX2" fmla="*/ 7919038 w 9124545"/>
              <a:gd name="connsiteY2" fmla="*/ 1103242 h 1197188"/>
              <a:gd name="connsiteX3" fmla="*/ 9110896 w 9124545"/>
              <a:gd name="connsiteY3" fmla="*/ 42824 h 1197188"/>
              <a:gd name="connsiteX4" fmla="*/ 9124545 w 9124545"/>
              <a:gd name="connsiteY4" fmla="*/ 1128023 h 1197188"/>
              <a:gd name="connsiteX5" fmla="*/ 9055380 w 9124545"/>
              <a:gd name="connsiteY5" fmla="*/ 1197188 h 1197188"/>
              <a:gd name="connsiteX6" fmla="*/ 49710 w 9124545"/>
              <a:gd name="connsiteY6" fmla="*/ 1197188 h 1197188"/>
              <a:gd name="connsiteX0" fmla="*/ 18762 w 9143307"/>
              <a:gd name="connsiteY0" fmla="*/ 1056242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6666 w 9143307"/>
              <a:gd name="connsiteY0" fmla="*/ 1165970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6666 w 9143307"/>
              <a:gd name="connsiteY0" fmla="*/ 1165970 h 1197188"/>
              <a:gd name="connsiteX1" fmla="*/ 88853 w 9143307"/>
              <a:gd name="connsiteY1" fmla="*/ 148676 h 1197188"/>
              <a:gd name="connsiteX2" fmla="*/ 2051582 w 9143307"/>
              <a:gd name="connsiteY2" fmla="*/ 707124 h 1197188"/>
              <a:gd name="connsiteX3" fmla="*/ 7937800 w 9143307"/>
              <a:gd name="connsiteY3" fmla="*/ 1103242 h 1197188"/>
              <a:gd name="connsiteX4" fmla="*/ 9129658 w 9143307"/>
              <a:gd name="connsiteY4" fmla="*/ 42824 h 1197188"/>
              <a:gd name="connsiteX5" fmla="*/ 9143307 w 9143307"/>
              <a:gd name="connsiteY5" fmla="*/ 1128023 h 1197188"/>
              <a:gd name="connsiteX6" fmla="*/ 9074142 w 9143307"/>
              <a:gd name="connsiteY6" fmla="*/ 1197188 h 1197188"/>
              <a:gd name="connsiteX7" fmla="*/ 0 w 9143307"/>
              <a:gd name="connsiteY7" fmla="*/ 1188562 h 1197188"/>
              <a:gd name="connsiteX0" fmla="*/ 0 w 9136641"/>
              <a:gd name="connsiteY0" fmla="*/ 1165970 h 1200754"/>
              <a:gd name="connsiteX1" fmla="*/ 82187 w 9136641"/>
              <a:gd name="connsiteY1" fmla="*/ 148676 h 1200754"/>
              <a:gd name="connsiteX2" fmla="*/ 2044916 w 9136641"/>
              <a:gd name="connsiteY2" fmla="*/ 707124 h 1200754"/>
              <a:gd name="connsiteX3" fmla="*/ 7931134 w 9136641"/>
              <a:gd name="connsiteY3" fmla="*/ 1103242 h 1200754"/>
              <a:gd name="connsiteX4" fmla="*/ 9122992 w 9136641"/>
              <a:gd name="connsiteY4" fmla="*/ 42824 h 1200754"/>
              <a:gd name="connsiteX5" fmla="*/ 9136641 w 9136641"/>
              <a:gd name="connsiteY5" fmla="*/ 1128023 h 1200754"/>
              <a:gd name="connsiteX6" fmla="*/ 9067476 w 9136641"/>
              <a:gd name="connsiteY6" fmla="*/ 1197188 h 1200754"/>
              <a:gd name="connsiteX7" fmla="*/ 160714 w 9136641"/>
              <a:gd name="connsiteY7" fmla="*/ 1200754 h 1200754"/>
              <a:gd name="connsiteX0" fmla="*/ 106198 w 9195016"/>
              <a:gd name="connsiteY0" fmla="*/ 1214738 h 1214738"/>
              <a:gd name="connsiteX1" fmla="*/ 140562 w 9195016"/>
              <a:gd name="connsiteY1" fmla="*/ 148676 h 1214738"/>
              <a:gd name="connsiteX2" fmla="*/ 2103291 w 9195016"/>
              <a:gd name="connsiteY2" fmla="*/ 707124 h 1214738"/>
              <a:gd name="connsiteX3" fmla="*/ 7989509 w 9195016"/>
              <a:gd name="connsiteY3" fmla="*/ 1103242 h 1214738"/>
              <a:gd name="connsiteX4" fmla="*/ 9181367 w 9195016"/>
              <a:gd name="connsiteY4" fmla="*/ 42824 h 1214738"/>
              <a:gd name="connsiteX5" fmla="*/ 9195016 w 9195016"/>
              <a:gd name="connsiteY5" fmla="*/ 1128023 h 1214738"/>
              <a:gd name="connsiteX6" fmla="*/ 9125851 w 9195016"/>
              <a:gd name="connsiteY6" fmla="*/ 1197188 h 1214738"/>
              <a:gd name="connsiteX7" fmla="*/ 219089 w 9195016"/>
              <a:gd name="connsiteY7" fmla="*/ 1200754 h 1214738"/>
              <a:gd name="connsiteX0" fmla="*/ 0 w 9054454"/>
              <a:gd name="connsiteY0" fmla="*/ 148676 h 1200754"/>
              <a:gd name="connsiteX1" fmla="*/ 1962729 w 9054454"/>
              <a:gd name="connsiteY1" fmla="*/ 707124 h 1200754"/>
              <a:gd name="connsiteX2" fmla="*/ 7848947 w 9054454"/>
              <a:gd name="connsiteY2" fmla="*/ 1103242 h 1200754"/>
              <a:gd name="connsiteX3" fmla="*/ 9040805 w 9054454"/>
              <a:gd name="connsiteY3" fmla="*/ 42824 h 1200754"/>
              <a:gd name="connsiteX4" fmla="*/ 9054454 w 9054454"/>
              <a:gd name="connsiteY4" fmla="*/ 1128023 h 1200754"/>
              <a:gd name="connsiteX5" fmla="*/ 8985289 w 9054454"/>
              <a:gd name="connsiteY5" fmla="*/ 1197188 h 1200754"/>
              <a:gd name="connsiteX6" fmla="*/ 78527 w 9054454"/>
              <a:gd name="connsiteY6" fmla="*/ 1200754 h 1200754"/>
              <a:gd name="connsiteX0" fmla="*/ 29074 w 9083528"/>
              <a:gd name="connsiteY0" fmla="*/ 148676 h 1197188"/>
              <a:gd name="connsiteX1" fmla="*/ 1991803 w 9083528"/>
              <a:gd name="connsiteY1" fmla="*/ 707124 h 1197188"/>
              <a:gd name="connsiteX2" fmla="*/ 7878021 w 9083528"/>
              <a:gd name="connsiteY2" fmla="*/ 1103242 h 1197188"/>
              <a:gd name="connsiteX3" fmla="*/ 9069879 w 9083528"/>
              <a:gd name="connsiteY3" fmla="*/ 42824 h 1197188"/>
              <a:gd name="connsiteX4" fmla="*/ 9083528 w 9083528"/>
              <a:gd name="connsiteY4" fmla="*/ 1128023 h 1197188"/>
              <a:gd name="connsiteX5" fmla="*/ 9014363 w 9083528"/>
              <a:gd name="connsiteY5" fmla="*/ 1197188 h 1197188"/>
              <a:gd name="connsiteX6" fmla="*/ 0 w 9083528"/>
              <a:gd name="connsiteY6" fmla="*/ 1188562 h 119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83528" h="1197188">
                <a:moveTo>
                  <a:pt x="29074" y="148676"/>
                </a:moveTo>
                <a:cubicBezTo>
                  <a:pt x="361923" y="64074"/>
                  <a:pt x="683645" y="548030"/>
                  <a:pt x="1991803" y="707124"/>
                </a:cubicBezTo>
                <a:cubicBezTo>
                  <a:pt x="3299961" y="866218"/>
                  <a:pt x="6698342" y="1213959"/>
                  <a:pt x="7878021" y="1103242"/>
                </a:cubicBezTo>
                <a:cubicBezTo>
                  <a:pt x="9057700" y="992525"/>
                  <a:pt x="9069022" y="-243129"/>
                  <a:pt x="9069879" y="42824"/>
                </a:cubicBezTo>
                <a:cubicBezTo>
                  <a:pt x="9070854" y="368064"/>
                  <a:pt x="9083528" y="1039245"/>
                  <a:pt x="9083528" y="1128023"/>
                </a:cubicBezTo>
                <a:cubicBezTo>
                  <a:pt x="9083528" y="1166222"/>
                  <a:pt x="9052562" y="1197188"/>
                  <a:pt x="9014363" y="1197188"/>
                </a:cubicBezTo>
                <a:lnTo>
                  <a:pt x="0" y="1188562"/>
                </a:lnTo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chemeClr val="tx1"/>
                </a:solidFill>
              </a:ln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504" y="69009"/>
            <a:ext cx="1656000" cy="2705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" y="-4707"/>
            <a:ext cx="1811925" cy="10351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4202748" flipH="1" flipV="1">
            <a:off x="7968541" y="56003"/>
            <a:ext cx="1417017" cy="74399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36814" y="6644194"/>
            <a:ext cx="12447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F68222"/>
                </a:solidFill>
              </a:rPr>
              <a:t>Шевченко Т.А.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158908" flipV="1">
            <a:off x="-86484" y="6294091"/>
            <a:ext cx="1404000" cy="7371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CE0AA5D-0E5C-4F8E-B061-27AFE8F3BB1F}"/>
              </a:ext>
            </a:extLst>
          </p:cNvPr>
          <p:cNvSpPr txBox="1"/>
          <p:nvPr/>
        </p:nvSpPr>
        <p:spPr>
          <a:xfrm flipH="1">
            <a:off x="395536" y="914790"/>
            <a:ext cx="8352927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для детей: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Спросить у родителей о значении проекта «Военные профессии животных»;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посмотреть с родителями фильм по теме проекта;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поиграть в группе в дидактические игры; сюжетно-ролевую игру по теме проекта;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выучить стихотворения для выступления на Семейной гостиной;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повторить с родителями и воспитателем правила выступления на Семейной гостиной;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обсудить с родителями, что узнали за этот проект;</a:t>
            </a:r>
          </a:p>
          <a:p>
            <a:pPr marL="342900" lvl="0" indent="-342900" algn="just"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участвовать в Семейной гостиной и  показать презентацию  на тему: «Военные профессии животных».</a:t>
            </a:r>
          </a:p>
          <a:p>
            <a:pPr algn="just">
              <a:spcAft>
                <a:spcPts val="10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для родителей: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Ознакомиться с планом реализации проекта;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побеседовать о значении проекта «Военные профессии животных»;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посмотреть с детьми фильм по теме проекта;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повторить с детьми стихотворение для выступления на Семейной гостиной;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повторить с детьми правила выступления на Семейной гостиной;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обсудить с детьми, что они узнали за этот проект;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ознакомиться с результатами проекта на сайте группы, в мессенджерах;</a:t>
            </a:r>
          </a:p>
          <a:p>
            <a:pPr marL="342900" lvl="0" indent="-342900" algn="just"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принять участие  в Семейной гостиной «Военные профессии животных» и  показать  презентацию на тему: «Военные профессии животных»;</a:t>
            </a:r>
            <a:endParaRPr lang="ru-RU" sz="1600" dirty="0"/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590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5487" y="-1"/>
            <a:ext cx="9205878" cy="6673413"/>
          </a:xfrm>
          <a:prstGeom prst="rect">
            <a:avLst/>
          </a:prstGeom>
          <a:solidFill>
            <a:srgbClr val="FFF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175">
                <a:solidFill>
                  <a:srgbClr val="FFCE33"/>
                </a:solidFill>
              </a:ln>
            </a:endParaRPr>
          </a:p>
        </p:txBody>
      </p:sp>
      <p:sp>
        <p:nvSpPr>
          <p:cNvPr id="7" name="Скругленный прямоугольник 1"/>
          <p:cNvSpPr/>
          <p:nvPr/>
        </p:nvSpPr>
        <p:spPr>
          <a:xfrm>
            <a:off x="-15767" y="6605536"/>
            <a:ext cx="9186157" cy="252463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50133" h="504926">
                <a:moveTo>
                  <a:pt x="19455" y="363980"/>
                </a:moveTo>
                <a:cubicBezTo>
                  <a:pt x="22939" y="69814"/>
                  <a:pt x="967609" y="-189201"/>
                  <a:pt x="2005347" y="188283"/>
                </a:cubicBezTo>
                <a:cubicBezTo>
                  <a:pt x="3043085" y="565767"/>
                  <a:pt x="6748375" y="413966"/>
                  <a:pt x="7938493" y="410980"/>
                </a:cubicBezTo>
                <a:cubicBezTo>
                  <a:pt x="9128611" y="407994"/>
                  <a:pt x="9113790" y="42071"/>
                  <a:pt x="9146055" y="170369"/>
                </a:cubicBezTo>
                <a:cubicBezTo>
                  <a:pt x="9147030" y="495609"/>
                  <a:pt x="9155870" y="380002"/>
                  <a:pt x="9144000" y="435761"/>
                </a:cubicBezTo>
                <a:cubicBezTo>
                  <a:pt x="9132130" y="491521"/>
                  <a:pt x="9113034" y="504926"/>
                  <a:pt x="9074835" y="504926"/>
                </a:cubicBezTo>
                <a:lnTo>
                  <a:pt x="69165" y="504926"/>
                </a:lnTo>
                <a:cubicBezTo>
                  <a:pt x="30966" y="504926"/>
                  <a:pt x="0" y="473960"/>
                  <a:pt x="0" y="435761"/>
                </a:cubicBezTo>
                <a:cubicBezTo>
                  <a:pt x="0" y="346983"/>
                  <a:pt x="15971" y="658146"/>
                  <a:pt x="19455" y="36398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rgbClr val="FFCE33"/>
                </a:solidFill>
              </a:ln>
              <a:effectLst/>
            </a:endParaRPr>
          </a:p>
        </p:txBody>
      </p:sp>
      <p:sp>
        <p:nvSpPr>
          <p:cNvPr id="8" name="Скругленный прямоугольник 1"/>
          <p:cNvSpPr/>
          <p:nvPr/>
        </p:nvSpPr>
        <p:spPr>
          <a:xfrm flipV="1">
            <a:off x="-35488" y="0"/>
            <a:ext cx="9216000" cy="1197188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256812 w 9381357"/>
              <a:gd name="connsiteY0" fmla="*/ 1057163 h 1201552"/>
              <a:gd name="connsiteX1" fmla="*/ 3634873 w 9381357"/>
              <a:gd name="connsiteY1" fmla="*/ 897232 h 1201552"/>
              <a:gd name="connsiteX2" fmla="*/ 8175850 w 9381357"/>
              <a:gd name="connsiteY2" fmla="*/ 1104163 h 1201552"/>
              <a:gd name="connsiteX3" fmla="*/ 9367708 w 9381357"/>
              <a:gd name="connsiteY3" fmla="*/ 43745 h 1201552"/>
              <a:gd name="connsiteX4" fmla="*/ 9381357 w 9381357"/>
              <a:gd name="connsiteY4" fmla="*/ 1128944 h 1201552"/>
              <a:gd name="connsiteX5" fmla="*/ 9312192 w 9381357"/>
              <a:gd name="connsiteY5" fmla="*/ 1198109 h 1201552"/>
              <a:gd name="connsiteX6" fmla="*/ 306522 w 9381357"/>
              <a:gd name="connsiteY6" fmla="*/ 1198109 h 1201552"/>
              <a:gd name="connsiteX7" fmla="*/ 237357 w 9381357"/>
              <a:gd name="connsiteY7" fmla="*/ 1128944 h 1201552"/>
              <a:gd name="connsiteX8" fmla="*/ 256812 w 9381357"/>
              <a:gd name="connsiteY8" fmla="*/ 1057163 h 1201552"/>
              <a:gd name="connsiteX0" fmla="*/ 0 w 9124545"/>
              <a:gd name="connsiteY0" fmla="*/ 1057163 h 1220384"/>
              <a:gd name="connsiteX1" fmla="*/ 3378061 w 9124545"/>
              <a:gd name="connsiteY1" fmla="*/ 897232 h 1220384"/>
              <a:gd name="connsiteX2" fmla="*/ 7919038 w 9124545"/>
              <a:gd name="connsiteY2" fmla="*/ 1104163 h 1220384"/>
              <a:gd name="connsiteX3" fmla="*/ 9110896 w 9124545"/>
              <a:gd name="connsiteY3" fmla="*/ 43745 h 1220384"/>
              <a:gd name="connsiteX4" fmla="*/ 9124545 w 9124545"/>
              <a:gd name="connsiteY4" fmla="*/ 1128944 h 1220384"/>
              <a:gd name="connsiteX5" fmla="*/ 9055380 w 9124545"/>
              <a:gd name="connsiteY5" fmla="*/ 1198109 h 1220384"/>
              <a:gd name="connsiteX6" fmla="*/ 49710 w 9124545"/>
              <a:gd name="connsiteY6" fmla="*/ 1198109 h 1220384"/>
              <a:gd name="connsiteX7" fmla="*/ 71271 w 9124545"/>
              <a:gd name="connsiteY7" fmla="*/ 1220384 h 1220384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2032820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21172 w 9145717"/>
              <a:gd name="connsiteY0" fmla="*/ 1056242 h 1197188"/>
              <a:gd name="connsiteX1" fmla="*/ 2053992 w 9145717"/>
              <a:gd name="connsiteY1" fmla="*/ 707124 h 1197188"/>
              <a:gd name="connsiteX2" fmla="*/ 7940210 w 9145717"/>
              <a:gd name="connsiteY2" fmla="*/ 1103242 h 1197188"/>
              <a:gd name="connsiteX3" fmla="*/ 9132068 w 9145717"/>
              <a:gd name="connsiteY3" fmla="*/ 42824 h 1197188"/>
              <a:gd name="connsiteX4" fmla="*/ 9145717 w 9145717"/>
              <a:gd name="connsiteY4" fmla="*/ 1128023 h 1197188"/>
              <a:gd name="connsiteX5" fmla="*/ 9076552 w 9145717"/>
              <a:gd name="connsiteY5" fmla="*/ 1197188 h 1197188"/>
              <a:gd name="connsiteX6" fmla="*/ 70882 w 9145717"/>
              <a:gd name="connsiteY6" fmla="*/ 1197188 h 1197188"/>
              <a:gd name="connsiteX7" fmla="*/ 41089 w 9145717"/>
              <a:gd name="connsiteY7" fmla="*/ 1193584 h 1197188"/>
              <a:gd name="connsiteX0" fmla="*/ 0 w 9124545"/>
              <a:gd name="connsiteY0" fmla="*/ 1056242 h 1197188"/>
              <a:gd name="connsiteX1" fmla="*/ 2032820 w 9124545"/>
              <a:gd name="connsiteY1" fmla="*/ 707124 h 1197188"/>
              <a:gd name="connsiteX2" fmla="*/ 7919038 w 9124545"/>
              <a:gd name="connsiteY2" fmla="*/ 1103242 h 1197188"/>
              <a:gd name="connsiteX3" fmla="*/ 9110896 w 9124545"/>
              <a:gd name="connsiteY3" fmla="*/ 42824 h 1197188"/>
              <a:gd name="connsiteX4" fmla="*/ 9124545 w 9124545"/>
              <a:gd name="connsiteY4" fmla="*/ 1128023 h 1197188"/>
              <a:gd name="connsiteX5" fmla="*/ 9055380 w 9124545"/>
              <a:gd name="connsiteY5" fmla="*/ 1197188 h 1197188"/>
              <a:gd name="connsiteX6" fmla="*/ 49710 w 9124545"/>
              <a:gd name="connsiteY6" fmla="*/ 1197188 h 1197188"/>
              <a:gd name="connsiteX0" fmla="*/ 18762 w 9143307"/>
              <a:gd name="connsiteY0" fmla="*/ 1056242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6666 w 9143307"/>
              <a:gd name="connsiteY0" fmla="*/ 1165970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6666 w 9143307"/>
              <a:gd name="connsiteY0" fmla="*/ 1165970 h 1197188"/>
              <a:gd name="connsiteX1" fmla="*/ 88853 w 9143307"/>
              <a:gd name="connsiteY1" fmla="*/ 148676 h 1197188"/>
              <a:gd name="connsiteX2" fmla="*/ 2051582 w 9143307"/>
              <a:gd name="connsiteY2" fmla="*/ 707124 h 1197188"/>
              <a:gd name="connsiteX3" fmla="*/ 7937800 w 9143307"/>
              <a:gd name="connsiteY3" fmla="*/ 1103242 h 1197188"/>
              <a:gd name="connsiteX4" fmla="*/ 9129658 w 9143307"/>
              <a:gd name="connsiteY4" fmla="*/ 42824 h 1197188"/>
              <a:gd name="connsiteX5" fmla="*/ 9143307 w 9143307"/>
              <a:gd name="connsiteY5" fmla="*/ 1128023 h 1197188"/>
              <a:gd name="connsiteX6" fmla="*/ 9074142 w 9143307"/>
              <a:gd name="connsiteY6" fmla="*/ 1197188 h 1197188"/>
              <a:gd name="connsiteX7" fmla="*/ 0 w 9143307"/>
              <a:gd name="connsiteY7" fmla="*/ 1188562 h 1197188"/>
              <a:gd name="connsiteX0" fmla="*/ 0 w 9136641"/>
              <a:gd name="connsiteY0" fmla="*/ 1165970 h 1200754"/>
              <a:gd name="connsiteX1" fmla="*/ 82187 w 9136641"/>
              <a:gd name="connsiteY1" fmla="*/ 148676 h 1200754"/>
              <a:gd name="connsiteX2" fmla="*/ 2044916 w 9136641"/>
              <a:gd name="connsiteY2" fmla="*/ 707124 h 1200754"/>
              <a:gd name="connsiteX3" fmla="*/ 7931134 w 9136641"/>
              <a:gd name="connsiteY3" fmla="*/ 1103242 h 1200754"/>
              <a:gd name="connsiteX4" fmla="*/ 9122992 w 9136641"/>
              <a:gd name="connsiteY4" fmla="*/ 42824 h 1200754"/>
              <a:gd name="connsiteX5" fmla="*/ 9136641 w 9136641"/>
              <a:gd name="connsiteY5" fmla="*/ 1128023 h 1200754"/>
              <a:gd name="connsiteX6" fmla="*/ 9067476 w 9136641"/>
              <a:gd name="connsiteY6" fmla="*/ 1197188 h 1200754"/>
              <a:gd name="connsiteX7" fmla="*/ 160714 w 9136641"/>
              <a:gd name="connsiteY7" fmla="*/ 1200754 h 1200754"/>
              <a:gd name="connsiteX0" fmla="*/ 106198 w 9195016"/>
              <a:gd name="connsiteY0" fmla="*/ 1214738 h 1214738"/>
              <a:gd name="connsiteX1" fmla="*/ 140562 w 9195016"/>
              <a:gd name="connsiteY1" fmla="*/ 148676 h 1214738"/>
              <a:gd name="connsiteX2" fmla="*/ 2103291 w 9195016"/>
              <a:gd name="connsiteY2" fmla="*/ 707124 h 1214738"/>
              <a:gd name="connsiteX3" fmla="*/ 7989509 w 9195016"/>
              <a:gd name="connsiteY3" fmla="*/ 1103242 h 1214738"/>
              <a:gd name="connsiteX4" fmla="*/ 9181367 w 9195016"/>
              <a:gd name="connsiteY4" fmla="*/ 42824 h 1214738"/>
              <a:gd name="connsiteX5" fmla="*/ 9195016 w 9195016"/>
              <a:gd name="connsiteY5" fmla="*/ 1128023 h 1214738"/>
              <a:gd name="connsiteX6" fmla="*/ 9125851 w 9195016"/>
              <a:gd name="connsiteY6" fmla="*/ 1197188 h 1214738"/>
              <a:gd name="connsiteX7" fmla="*/ 219089 w 9195016"/>
              <a:gd name="connsiteY7" fmla="*/ 1200754 h 1214738"/>
              <a:gd name="connsiteX0" fmla="*/ 0 w 9054454"/>
              <a:gd name="connsiteY0" fmla="*/ 148676 h 1200754"/>
              <a:gd name="connsiteX1" fmla="*/ 1962729 w 9054454"/>
              <a:gd name="connsiteY1" fmla="*/ 707124 h 1200754"/>
              <a:gd name="connsiteX2" fmla="*/ 7848947 w 9054454"/>
              <a:gd name="connsiteY2" fmla="*/ 1103242 h 1200754"/>
              <a:gd name="connsiteX3" fmla="*/ 9040805 w 9054454"/>
              <a:gd name="connsiteY3" fmla="*/ 42824 h 1200754"/>
              <a:gd name="connsiteX4" fmla="*/ 9054454 w 9054454"/>
              <a:gd name="connsiteY4" fmla="*/ 1128023 h 1200754"/>
              <a:gd name="connsiteX5" fmla="*/ 8985289 w 9054454"/>
              <a:gd name="connsiteY5" fmla="*/ 1197188 h 1200754"/>
              <a:gd name="connsiteX6" fmla="*/ 78527 w 9054454"/>
              <a:gd name="connsiteY6" fmla="*/ 1200754 h 1200754"/>
              <a:gd name="connsiteX0" fmla="*/ 29074 w 9083528"/>
              <a:gd name="connsiteY0" fmla="*/ 148676 h 1197188"/>
              <a:gd name="connsiteX1" fmla="*/ 1991803 w 9083528"/>
              <a:gd name="connsiteY1" fmla="*/ 707124 h 1197188"/>
              <a:gd name="connsiteX2" fmla="*/ 7878021 w 9083528"/>
              <a:gd name="connsiteY2" fmla="*/ 1103242 h 1197188"/>
              <a:gd name="connsiteX3" fmla="*/ 9069879 w 9083528"/>
              <a:gd name="connsiteY3" fmla="*/ 42824 h 1197188"/>
              <a:gd name="connsiteX4" fmla="*/ 9083528 w 9083528"/>
              <a:gd name="connsiteY4" fmla="*/ 1128023 h 1197188"/>
              <a:gd name="connsiteX5" fmla="*/ 9014363 w 9083528"/>
              <a:gd name="connsiteY5" fmla="*/ 1197188 h 1197188"/>
              <a:gd name="connsiteX6" fmla="*/ 0 w 9083528"/>
              <a:gd name="connsiteY6" fmla="*/ 1188562 h 119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83528" h="1197188">
                <a:moveTo>
                  <a:pt x="29074" y="148676"/>
                </a:moveTo>
                <a:cubicBezTo>
                  <a:pt x="361923" y="64074"/>
                  <a:pt x="683645" y="548030"/>
                  <a:pt x="1991803" y="707124"/>
                </a:cubicBezTo>
                <a:cubicBezTo>
                  <a:pt x="3299961" y="866218"/>
                  <a:pt x="6698342" y="1213959"/>
                  <a:pt x="7878021" y="1103242"/>
                </a:cubicBezTo>
                <a:cubicBezTo>
                  <a:pt x="9057700" y="992525"/>
                  <a:pt x="9069022" y="-243129"/>
                  <a:pt x="9069879" y="42824"/>
                </a:cubicBezTo>
                <a:cubicBezTo>
                  <a:pt x="9070854" y="368064"/>
                  <a:pt x="9083528" y="1039245"/>
                  <a:pt x="9083528" y="1128023"/>
                </a:cubicBezTo>
                <a:cubicBezTo>
                  <a:pt x="9083528" y="1166222"/>
                  <a:pt x="9052562" y="1197188"/>
                  <a:pt x="9014363" y="1197188"/>
                </a:cubicBezTo>
                <a:lnTo>
                  <a:pt x="0" y="1188562"/>
                </a:lnTo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chemeClr val="tx1"/>
                </a:solidFill>
              </a:ln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504" y="69009"/>
            <a:ext cx="1656000" cy="2705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9" y="-23737"/>
            <a:ext cx="1811925" cy="10351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4202748" flipH="1" flipV="1">
            <a:off x="7968541" y="56003"/>
            <a:ext cx="1417017" cy="74399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36814" y="6644194"/>
            <a:ext cx="12447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F68222"/>
                </a:solidFill>
              </a:rPr>
              <a:t>Шевченко Т.А.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158908" flipV="1">
            <a:off x="-86484" y="6294091"/>
            <a:ext cx="1404000" cy="7371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CE0AA5D-0E5C-4F8E-B061-27AFE8F3BB1F}"/>
              </a:ext>
            </a:extLst>
          </p:cNvPr>
          <p:cNvSpPr txBox="1"/>
          <p:nvPr/>
        </p:nvSpPr>
        <p:spPr>
          <a:xfrm flipH="1">
            <a:off x="789957" y="1485494"/>
            <a:ext cx="8030514" cy="4007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для воспитателей: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 algn="just">
              <a:lnSpc>
                <a:spcPct val="115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Составить план реализации проекта, разместить его в родительском уголке, на сайте детского сада, в мессенджерах;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 algn="just">
              <a:lnSpc>
                <a:spcPct val="115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подобрать и разместить: материалы для беседы о значении проекта «Военные профессии животных», ссылку на познавательный фильм;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 algn="just">
              <a:lnSpc>
                <a:spcPct val="115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закрепить знания в дидактических играх; сюжетно-ролевой игре; занятиях для создания презентации  по теме проекта: «Военные профессии животных»;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 algn="just">
              <a:lnSpc>
                <a:spcPct val="115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подобрать и выучить стихотворения для выступления на Семейной гостиной;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 algn="just">
              <a:lnSpc>
                <a:spcPct val="115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повторить с детьми правила выступления на Семейной гостиной;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 algn="just">
              <a:lnSpc>
                <a:spcPct val="115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собрать и разместить результаты проекта на сайте группы, в мессенджерах;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 algn="just">
              <a:lnSpc>
                <a:spcPct val="115000"/>
              </a:lnSpc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мастер-класс по организации проектной деятельности перед воспитателями на методическом совещании;</a:t>
            </a:r>
          </a:p>
          <a:p>
            <a:pPr lvl="0" indent="-342900" algn="just">
              <a:lnSpc>
                <a:spcPct val="115000"/>
              </a:lnSpc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опубликовать статью о реализации проекта на сайте ДОУ.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947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5487" y="-1"/>
            <a:ext cx="9205878" cy="6673413"/>
          </a:xfrm>
          <a:prstGeom prst="rect">
            <a:avLst/>
          </a:prstGeom>
          <a:solidFill>
            <a:srgbClr val="FFF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175">
                <a:solidFill>
                  <a:srgbClr val="FFCE33"/>
                </a:solidFill>
              </a:ln>
            </a:endParaRPr>
          </a:p>
        </p:txBody>
      </p:sp>
      <p:sp>
        <p:nvSpPr>
          <p:cNvPr id="7" name="Скругленный прямоугольник 1"/>
          <p:cNvSpPr/>
          <p:nvPr/>
        </p:nvSpPr>
        <p:spPr>
          <a:xfrm>
            <a:off x="-15767" y="6605536"/>
            <a:ext cx="9186157" cy="252463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50133" h="504926">
                <a:moveTo>
                  <a:pt x="19455" y="363980"/>
                </a:moveTo>
                <a:cubicBezTo>
                  <a:pt x="22939" y="69814"/>
                  <a:pt x="967609" y="-189201"/>
                  <a:pt x="2005347" y="188283"/>
                </a:cubicBezTo>
                <a:cubicBezTo>
                  <a:pt x="3043085" y="565767"/>
                  <a:pt x="6748375" y="413966"/>
                  <a:pt x="7938493" y="410980"/>
                </a:cubicBezTo>
                <a:cubicBezTo>
                  <a:pt x="9128611" y="407994"/>
                  <a:pt x="9113790" y="42071"/>
                  <a:pt x="9146055" y="170369"/>
                </a:cubicBezTo>
                <a:cubicBezTo>
                  <a:pt x="9147030" y="495609"/>
                  <a:pt x="9155870" y="380002"/>
                  <a:pt x="9144000" y="435761"/>
                </a:cubicBezTo>
                <a:cubicBezTo>
                  <a:pt x="9132130" y="491521"/>
                  <a:pt x="9113034" y="504926"/>
                  <a:pt x="9074835" y="504926"/>
                </a:cubicBezTo>
                <a:lnTo>
                  <a:pt x="69165" y="504926"/>
                </a:lnTo>
                <a:cubicBezTo>
                  <a:pt x="30966" y="504926"/>
                  <a:pt x="0" y="473960"/>
                  <a:pt x="0" y="435761"/>
                </a:cubicBezTo>
                <a:cubicBezTo>
                  <a:pt x="0" y="346983"/>
                  <a:pt x="15971" y="658146"/>
                  <a:pt x="19455" y="36398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rgbClr val="FFCE33"/>
                </a:solidFill>
              </a:ln>
              <a:effectLst/>
            </a:endParaRPr>
          </a:p>
        </p:txBody>
      </p:sp>
      <p:sp>
        <p:nvSpPr>
          <p:cNvPr id="8" name="Скругленный прямоугольник 1"/>
          <p:cNvSpPr/>
          <p:nvPr/>
        </p:nvSpPr>
        <p:spPr>
          <a:xfrm flipV="1">
            <a:off x="-35488" y="0"/>
            <a:ext cx="9216000" cy="1197188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256812 w 9381357"/>
              <a:gd name="connsiteY0" fmla="*/ 1057163 h 1201552"/>
              <a:gd name="connsiteX1" fmla="*/ 3634873 w 9381357"/>
              <a:gd name="connsiteY1" fmla="*/ 897232 h 1201552"/>
              <a:gd name="connsiteX2" fmla="*/ 8175850 w 9381357"/>
              <a:gd name="connsiteY2" fmla="*/ 1104163 h 1201552"/>
              <a:gd name="connsiteX3" fmla="*/ 9367708 w 9381357"/>
              <a:gd name="connsiteY3" fmla="*/ 43745 h 1201552"/>
              <a:gd name="connsiteX4" fmla="*/ 9381357 w 9381357"/>
              <a:gd name="connsiteY4" fmla="*/ 1128944 h 1201552"/>
              <a:gd name="connsiteX5" fmla="*/ 9312192 w 9381357"/>
              <a:gd name="connsiteY5" fmla="*/ 1198109 h 1201552"/>
              <a:gd name="connsiteX6" fmla="*/ 306522 w 9381357"/>
              <a:gd name="connsiteY6" fmla="*/ 1198109 h 1201552"/>
              <a:gd name="connsiteX7" fmla="*/ 237357 w 9381357"/>
              <a:gd name="connsiteY7" fmla="*/ 1128944 h 1201552"/>
              <a:gd name="connsiteX8" fmla="*/ 256812 w 9381357"/>
              <a:gd name="connsiteY8" fmla="*/ 1057163 h 1201552"/>
              <a:gd name="connsiteX0" fmla="*/ 0 w 9124545"/>
              <a:gd name="connsiteY0" fmla="*/ 1057163 h 1220384"/>
              <a:gd name="connsiteX1" fmla="*/ 3378061 w 9124545"/>
              <a:gd name="connsiteY1" fmla="*/ 897232 h 1220384"/>
              <a:gd name="connsiteX2" fmla="*/ 7919038 w 9124545"/>
              <a:gd name="connsiteY2" fmla="*/ 1104163 h 1220384"/>
              <a:gd name="connsiteX3" fmla="*/ 9110896 w 9124545"/>
              <a:gd name="connsiteY3" fmla="*/ 43745 h 1220384"/>
              <a:gd name="connsiteX4" fmla="*/ 9124545 w 9124545"/>
              <a:gd name="connsiteY4" fmla="*/ 1128944 h 1220384"/>
              <a:gd name="connsiteX5" fmla="*/ 9055380 w 9124545"/>
              <a:gd name="connsiteY5" fmla="*/ 1198109 h 1220384"/>
              <a:gd name="connsiteX6" fmla="*/ 49710 w 9124545"/>
              <a:gd name="connsiteY6" fmla="*/ 1198109 h 1220384"/>
              <a:gd name="connsiteX7" fmla="*/ 71271 w 9124545"/>
              <a:gd name="connsiteY7" fmla="*/ 1220384 h 1220384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2032820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21172 w 9145717"/>
              <a:gd name="connsiteY0" fmla="*/ 1056242 h 1197188"/>
              <a:gd name="connsiteX1" fmla="*/ 2053992 w 9145717"/>
              <a:gd name="connsiteY1" fmla="*/ 707124 h 1197188"/>
              <a:gd name="connsiteX2" fmla="*/ 7940210 w 9145717"/>
              <a:gd name="connsiteY2" fmla="*/ 1103242 h 1197188"/>
              <a:gd name="connsiteX3" fmla="*/ 9132068 w 9145717"/>
              <a:gd name="connsiteY3" fmla="*/ 42824 h 1197188"/>
              <a:gd name="connsiteX4" fmla="*/ 9145717 w 9145717"/>
              <a:gd name="connsiteY4" fmla="*/ 1128023 h 1197188"/>
              <a:gd name="connsiteX5" fmla="*/ 9076552 w 9145717"/>
              <a:gd name="connsiteY5" fmla="*/ 1197188 h 1197188"/>
              <a:gd name="connsiteX6" fmla="*/ 70882 w 9145717"/>
              <a:gd name="connsiteY6" fmla="*/ 1197188 h 1197188"/>
              <a:gd name="connsiteX7" fmla="*/ 41089 w 9145717"/>
              <a:gd name="connsiteY7" fmla="*/ 1193584 h 1197188"/>
              <a:gd name="connsiteX0" fmla="*/ 0 w 9124545"/>
              <a:gd name="connsiteY0" fmla="*/ 1056242 h 1197188"/>
              <a:gd name="connsiteX1" fmla="*/ 2032820 w 9124545"/>
              <a:gd name="connsiteY1" fmla="*/ 707124 h 1197188"/>
              <a:gd name="connsiteX2" fmla="*/ 7919038 w 9124545"/>
              <a:gd name="connsiteY2" fmla="*/ 1103242 h 1197188"/>
              <a:gd name="connsiteX3" fmla="*/ 9110896 w 9124545"/>
              <a:gd name="connsiteY3" fmla="*/ 42824 h 1197188"/>
              <a:gd name="connsiteX4" fmla="*/ 9124545 w 9124545"/>
              <a:gd name="connsiteY4" fmla="*/ 1128023 h 1197188"/>
              <a:gd name="connsiteX5" fmla="*/ 9055380 w 9124545"/>
              <a:gd name="connsiteY5" fmla="*/ 1197188 h 1197188"/>
              <a:gd name="connsiteX6" fmla="*/ 49710 w 9124545"/>
              <a:gd name="connsiteY6" fmla="*/ 1197188 h 1197188"/>
              <a:gd name="connsiteX0" fmla="*/ 18762 w 9143307"/>
              <a:gd name="connsiteY0" fmla="*/ 1056242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6666 w 9143307"/>
              <a:gd name="connsiteY0" fmla="*/ 1165970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6666 w 9143307"/>
              <a:gd name="connsiteY0" fmla="*/ 1165970 h 1197188"/>
              <a:gd name="connsiteX1" fmla="*/ 88853 w 9143307"/>
              <a:gd name="connsiteY1" fmla="*/ 148676 h 1197188"/>
              <a:gd name="connsiteX2" fmla="*/ 2051582 w 9143307"/>
              <a:gd name="connsiteY2" fmla="*/ 707124 h 1197188"/>
              <a:gd name="connsiteX3" fmla="*/ 7937800 w 9143307"/>
              <a:gd name="connsiteY3" fmla="*/ 1103242 h 1197188"/>
              <a:gd name="connsiteX4" fmla="*/ 9129658 w 9143307"/>
              <a:gd name="connsiteY4" fmla="*/ 42824 h 1197188"/>
              <a:gd name="connsiteX5" fmla="*/ 9143307 w 9143307"/>
              <a:gd name="connsiteY5" fmla="*/ 1128023 h 1197188"/>
              <a:gd name="connsiteX6" fmla="*/ 9074142 w 9143307"/>
              <a:gd name="connsiteY6" fmla="*/ 1197188 h 1197188"/>
              <a:gd name="connsiteX7" fmla="*/ 0 w 9143307"/>
              <a:gd name="connsiteY7" fmla="*/ 1188562 h 1197188"/>
              <a:gd name="connsiteX0" fmla="*/ 0 w 9136641"/>
              <a:gd name="connsiteY0" fmla="*/ 1165970 h 1200754"/>
              <a:gd name="connsiteX1" fmla="*/ 82187 w 9136641"/>
              <a:gd name="connsiteY1" fmla="*/ 148676 h 1200754"/>
              <a:gd name="connsiteX2" fmla="*/ 2044916 w 9136641"/>
              <a:gd name="connsiteY2" fmla="*/ 707124 h 1200754"/>
              <a:gd name="connsiteX3" fmla="*/ 7931134 w 9136641"/>
              <a:gd name="connsiteY3" fmla="*/ 1103242 h 1200754"/>
              <a:gd name="connsiteX4" fmla="*/ 9122992 w 9136641"/>
              <a:gd name="connsiteY4" fmla="*/ 42824 h 1200754"/>
              <a:gd name="connsiteX5" fmla="*/ 9136641 w 9136641"/>
              <a:gd name="connsiteY5" fmla="*/ 1128023 h 1200754"/>
              <a:gd name="connsiteX6" fmla="*/ 9067476 w 9136641"/>
              <a:gd name="connsiteY6" fmla="*/ 1197188 h 1200754"/>
              <a:gd name="connsiteX7" fmla="*/ 160714 w 9136641"/>
              <a:gd name="connsiteY7" fmla="*/ 1200754 h 1200754"/>
              <a:gd name="connsiteX0" fmla="*/ 106198 w 9195016"/>
              <a:gd name="connsiteY0" fmla="*/ 1214738 h 1214738"/>
              <a:gd name="connsiteX1" fmla="*/ 140562 w 9195016"/>
              <a:gd name="connsiteY1" fmla="*/ 148676 h 1214738"/>
              <a:gd name="connsiteX2" fmla="*/ 2103291 w 9195016"/>
              <a:gd name="connsiteY2" fmla="*/ 707124 h 1214738"/>
              <a:gd name="connsiteX3" fmla="*/ 7989509 w 9195016"/>
              <a:gd name="connsiteY3" fmla="*/ 1103242 h 1214738"/>
              <a:gd name="connsiteX4" fmla="*/ 9181367 w 9195016"/>
              <a:gd name="connsiteY4" fmla="*/ 42824 h 1214738"/>
              <a:gd name="connsiteX5" fmla="*/ 9195016 w 9195016"/>
              <a:gd name="connsiteY5" fmla="*/ 1128023 h 1214738"/>
              <a:gd name="connsiteX6" fmla="*/ 9125851 w 9195016"/>
              <a:gd name="connsiteY6" fmla="*/ 1197188 h 1214738"/>
              <a:gd name="connsiteX7" fmla="*/ 219089 w 9195016"/>
              <a:gd name="connsiteY7" fmla="*/ 1200754 h 1214738"/>
              <a:gd name="connsiteX0" fmla="*/ 0 w 9054454"/>
              <a:gd name="connsiteY0" fmla="*/ 148676 h 1200754"/>
              <a:gd name="connsiteX1" fmla="*/ 1962729 w 9054454"/>
              <a:gd name="connsiteY1" fmla="*/ 707124 h 1200754"/>
              <a:gd name="connsiteX2" fmla="*/ 7848947 w 9054454"/>
              <a:gd name="connsiteY2" fmla="*/ 1103242 h 1200754"/>
              <a:gd name="connsiteX3" fmla="*/ 9040805 w 9054454"/>
              <a:gd name="connsiteY3" fmla="*/ 42824 h 1200754"/>
              <a:gd name="connsiteX4" fmla="*/ 9054454 w 9054454"/>
              <a:gd name="connsiteY4" fmla="*/ 1128023 h 1200754"/>
              <a:gd name="connsiteX5" fmla="*/ 8985289 w 9054454"/>
              <a:gd name="connsiteY5" fmla="*/ 1197188 h 1200754"/>
              <a:gd name="connsiteX6" fmla="*/ 78527 w 9054454"/>
              <a:gd name="connsiteY6" fmla="*/ 1200754 h 1200754"/>
              <a:gd name="connsiteX0" fmla="*/ 29074 w 9083528"/>
              <a:gd name="connsiteY0" fmla="*/ 148676 h 1197188"/>
              <a:gd name="connsiteX1" fmla="*/ 1991803 w 9083528"/>
              <a:gd name="connsiteY1" fmla="*/ 707124 h 1197188"/>
              <a:gd name="connsiteX2" fmla="*/ 7878021 w 9083528"/>
              <a:gd name="connsiteY2" fmla="*/ 1103242 h 1197188"/>
              <a:gd name="connsiteX3" fmla="*/ 9069879 w 9083528"/>
              <a:gd name="connsiteY3" fmla="*/ 42824 h 1197188"/>
              <a:gd name="connsiteX4" fmla="*/ 9083528 w 9083528"/>
              <a:gd name="connsiteY4" fmla="*/ 1128023 h 1197188"/>
              <a:gd name="connsiteX5" fmla="*/ 9014363 w 9083528"/>
              <a:gd name="connsiteY5" fmla="*/ 1197188 h 1197188"/>
              <a:gd name="connsiteX6" fmla="*/ 0 w 9083528"/>
              <a:gd name="connsiteY6" fmla="*/ 1188562 h 119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83528" h="1197188">
                <a:moveTo>
                  <a:pt x="29074" y="148676"/>
                </a:moveTo>
                <a:cubicBezTo>
                  <a:pt x="361923" y="64074"/>
                  <a:pt x="683645" y="548030"/>
                  <a:pt x="1991803" y="707124"/>
                </a:cubicBezTo>
                <a:cubicBezTo>
                  <a:pt x="3299961" y="866218"/>
                  <a:pt x="6698342" y="1213959"/>
                  <a:pt x="7878021" y="1103242"/>
                </a:cubicBezTo>
                <a:cubicBezTo>
                  <a:pt x="9057700" y="992525"/>
                  <a:pt x="9069022" y="-243129"/>
                  <a:pt x="9069879" y="42824"/>
                </a:cubicBezTo>
                <a:cubicBezTo>
                  <a:pt x="9070854" y="368064"/>
                  <a:pt x="9083528" y="1039245"/>
                  <a:pt x="9083528" y="1128023"/>
                </a:cubicBezTo>
                <a:cubicBezTo>
                  <a:pt x="9083528" y="1166222"/>
                  <a:pt x="9052562" y="1197188"/>
                  <a:pt x="9014363" y="1197188"/>
                </a:cubicBezTo>
                <a:lnTo>
                  <a:pt x="0" y="1188562"/>
                </a:lnTo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chemeClr val="tx1"/>
                </a:solidFill>
              </a:ln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504" y="69009"/>
            <a:ext cx="1656000" cy="2705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9" y="-23737"/>
            <a:ext cx="1811925" cy="10351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4202748" flipH="1" flipV="1">
            <a:off x="7968541" y="56003"/>
            <a:ext cx="1417017" cy="74399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36814" y="6644194"/>
            <a:ext cx="12447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F68222"/>
                </a:solidFill>
              </a:rPr>
              <a:t>Шевченко Т.А.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158908" flipV="1">
            <a:off x="-86484" y="6294091"/>
            <a:ext cx="1404000" cy="7371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CE0AA5D-0E5C-4F8E-B061-27AFE8F3BB1F}"/>
              </a:ext>
            </a:extLst>
          </p:cNvPr>
          <p:cNvSpPr txBox="1"/>
          <p:nvPr/>
        </p:nvSpPr>
        <p:spPr>
          <a:xfrm flipH="1">
            <a:off x="646535" y="1192385"/>
            <a:ext cx="803051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проекта:</a:t>
            </a:r>
          </a:p>
          <a:p>
            <a:pPr algn="just">
              <a:defRPr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Подготовительный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(обозначение актуальности и темы будущего проекта; постановка цели и задач; работа с методическим материалом и литературой по данной теме; подбор консультаций и рекомендаций для родителей; организация развивающей среды: изготовление и оформление дидактических, настольно-печатных игр и пособий, атрибутов к сюжетно-ролевым играм и т.д.; разработка плана работы);</a:t>
            </a:r>
          </a:p>
          <a:p>
            <a:pPr marL="342900" indent="-342900" algn="just">
              <a:buFont typeface="+mj-lt"/>
              <a:buAutoNum type="arabicPeriod"/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Основной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(совместная деятельность педагога с детьми, самостоятельная деятельность детей в центрах активности, работа с родителями);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Заключительный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(создание продукта – презентации).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796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34" y="0"/>
            <a:ext cx="9157525" cy="6858000"/>
          </a:xfrm>
          <a:prstGeom prst="rect">
            <a:avLst/>
          </a:prstGeom>
          <a:solidFill>
            <a:srgbClr val="FFF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3175">
                <a:solidFill>
                  <a:srgbClr val="FFCE33"/>
                </a:solidFill>
              </a:ln>
            </a:endParaRPr>
          </a:p>
        </p:txBody>
      </p:sp>
      <p:sp>
        <p:nvSpPr>
          <p:cNvPr id="7" name="Скругленный прямоугольник 1"/>
          <p:cNvSpPr/>
          <p:nvPr/>
        </p:nvSpPr>
        <p:spPr>
          <a:xfrm>
            <a:off x="-15767" y="6605536"/>
            <a:ext cx="9186157" cy="252463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  <a:gd name="connsiteX0" fmla="*/ 19455 w 9150133"/>
              <a:gd name="connsiteY0" fmla="*/ 363980 h 504926"/>
              <a:gd name="connsiteX1" fmla="*/ 2005347 w 9150133"/>
              <a:gd name="connsiteY1" fmla="*/ 188283 h 504926"/>
              <a:gd name="connsiteX2" fmla="*/ 7938493 w 9150133"/>
              <a:gd name="connsiteY2" fmla="*/ 410980 h 504926"/>
              <a:gd name="connsiteX3" fmla="*/ 9146055 w 9150133"/>
              <a:gd name="connsiteY3" fmla="*/ 170369 h 504926"/>
              <a:gd name="connsiteX4" fmla="*/ 9144000 w 9150133"/>
              <a:gd name="connsiteY4" fmla="*/ 435761 h 504926"/>
              <a:gd name="connsiteX5" fmla="*/ 9074835 w 9150133"/>
              <a:gd name="connsiteY5" fmla="*/ 504926 h 504926"/>
              <a:gd name="connsiteX6" fmla="*/ 69165 w 9150133"/>
              <a:gd name="connsiteY6" fmla="*/ 504926 h 504926"/>
              <a:gd name="connsiteX7" fmla="*/ 0 w 9150133"/>
              <a:gd name="connsiteY7" fmla="*/ 435761 h 504926"/>
              <a:gd name="connsiteX8" fmla="*/ 19455 w 9150133"/>
              <a:gd name="connsiteY8" fmla="*/ 363980 h 50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50133" h="504926">
                <a:moveTo>
                  <a:pt x="19455" y="363980"/>
                </a:moveTo>
                <a:cubicBezTo>
                  <a:pt x="22939" y="69814"/>
                  <a:pt x="967609" y="-189201"/>
                  <a:pt x="2005347" y="188283"/>
                </a:cubicBezTo>
                <a:cubicBezTo>
                  <a:pt x="3043085" y="565767"/>
                  <a:pt x="6748375" y="413966"/>
                  <a:pt x="7938493" y="410980"/>
                </a:cubicBezTo>
                <a:cubicBezTo>
                  <a:pt x="9128611" y="407994"/>
                  <a:pt x="9113790" y="42071"/>
                  <a:pt x="9146055" y="170369"/>
                </a:cubicBezTo>
                <a:cubicBezTo>
                  <a:pt x="9147030" y="495609"/>
                  <a:pt x="9155870" y="380002"/>
                  <a:pt x="9144000" y="435761"/>
                </a:cubicBezTo>
                <a:cubicBezTo>
                  <a:pt x="9132130" y="491521"/>
                  <a:pt x="9113034" y="504926"/>
                  <a:pt x="9074835" y="504926"/>
                </a:cubicBezTo>
                <a:lnTo>
                  <a:pt x="69165" y="504926"/>
                </a:lnTo>
                <a:cubicBezTo>
                  <a:pt x="30966" y="504926"/>
                  <a:pt x="0" y="473960"/>
                  <a:pt x="0" y="435761"/>
                </a:cubicBezTo>
                <a:cubicBezTo>
                  <a:pt x="0" y="346983"/>
                  <a:pt x="15971" y="658146"/>
                  <a:pt x="19455" y="36398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rgbClr val="FFCE33"/>
                </a:solidFill>
              </a:ln>
              <a:effectLst/>
            </a:endParaRPr>
          </a:p>
        </p:txBody>
      </p:sp>
      <p:sp>
        <p:nvSpPr>
          <p:cNvPr id="8" name="Скругленный прямоугольник 1"/>
          <p:cNvSpPr/>
          <p:nvPr/>
        </p:nvSpPr>
        <p:spPr>
          <a:xfrm flipV="1">
            <a:off x="-35488" y="0"/>
            <a:ext cx="9216000" cy="1197188"/>
          </a:xfrm>
          <a:custGeom>
            <a:avLst/>
            <a:gdLst>
              <a:gd name="connsiteX0" fmla="*/ 0 w 9144000"/>
              <a:gd name="connsiteY0" fmla="*/ 69165 h 404664"/>
              <a:gd name="connsiteX1" fmla="*/ 69165 w 9144000"/>
              <a:gd name="connsiteY1" fmla="*/ 0 h 404664"/>
              <a:gd name="connsiteX2" fmla="*/ 9074835 w 9144000"/>
              <a:gd name="connsiteY2" fmla="*/ 0 h 404664"/>
              <a:gd name="connsiteX3" fmla="*/ 9144000 w 9144000"/>
              <a:gd name="connsiteY3" fmla="*/ 69165 h 404664"/>
              <a:gd name="connsiteX4" fmla="*/ 9144000 w 9144000"/>
              <a:gd name="connsiteY4" fmla="*/ 335499 h 404664"/>
              <a:gd name="connsiteX5" fmla="*/ 9074835 w 9144000"/>
              <a:gd name="connsiteY5" fmla="*/ 404664 h 404664"/>
              <a:gd name="connsiteX6" fmla="*/ 69165 w 9144000"/>
              <a:gd name="connsiteY6" fmla="*/ 404664 h 404664"/>
              <a:gd name="connsiteX7" fmla="*/ 0 w 9144000"/>
              <a:gd name="connsiteY7" fmla="*/ 335499 h 404664"/>
              <a:gd name="connsiteX8" fmla="*/ 0 w 9144000"/>
              <a:gd name="connsiteY8" fmla="*/ 69165 h 404664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326617 h 662116"/>
              <a:gd name="connsiteX1" fmla="*/ 1995619 w 9144000"/>
              <a:gd name="connsiteY1" fmla="*/ 0 h 662116"/>
              <a:gd name="connsiteX2" fmla="*/ 9074835 w 9144000"/>
              <a:gd name="connsiteY2" fmla="*/ 257452 h 662116"/>
              <a:gd name="connsiteX3" fmla="*/ 9144000 w 9144000"/>
              <a:gd name="connsiteY3" fmla="*/ 326617 h 662116"/>
              <a:gd name="connsiteX4" fmla="*/ 9144000 w 9144000"/>
              <a:gd name="connsiteY4" fmla="*/ 592951 h 662116"/>
              <a:gd name="connsiteX5" fmla="*/ 9074835 w 9144000"/>
              <a:gd name="connsiteY5" fmla="*/ 662116 h 662116"/>
              <a:gd name="connsiteX6" fmla="*/ 69165 w 9144000"/>
              <a:gd name="connsiteY6" fmla="*/ 662116 h 662116"/>
              <a:gd name="connsiteX7" fmla="*/ 0 w 9144000"/>
              <a:gd name="connsiteY7" fmla="*/ 592951 h 662116"/>
              <a:gd name="connsiteX8" fmla="*/ 0 w 9144000"/>
              <a:gd name="connsiteY8" fmla="*/ 326617 h 662116"/>
              <a:gd name="connsiteX0" fmla="*/ 0 w 9144000"/>
              <a:gd name="connsiteY0" fmla="*/ 645854 h 981353"/>
              <a:gd name="connsiteX1" fmla="*/ 1995619 w 9144000"/>
              <a:gd name="connsiteY1" fmla="*/ 319237 h 981353"/>
              <a:gd name="connsiteX2" fmla="*/ 9074835 w 9144000"/>
              <a:gd name="connsiteY2" fmla="*/ 576689 h 981353"/>
              <a:gd name="connsiteX3" fmla="*/ 9144000 w 9144000"/>
              <a:gd name="connsiteY3" fmla="*/ 645854 h 981353"/>
              <a:gd name="connsiteX4" fmla="*/ 9144000 w 9144000"/>
              <a:gd name="connsiteY4" fmla="*/ 912188 h 981353"/>
              <a:gd name="connsiteX5" fmla="*/ 9074835 w 9144000"/>
              <a:gd name="connsiteY5" fmla="*/ 981353 h 981353"/>
              <a:gd name="connsiteX6" fmla="*/ 69165 w 9144000"/>
              <a:gd name="connsiteY6" fmla="*/ 981353 h 981353"/>
              <a:gd name="connsiteX7" fmla="*/ 0 w 9144000"/>
              <a:gd name="connsiteY7" fmla="*/ 912188 h 981353"/>
              <a:gd name="connsiteX8" fmla="*/ 0 w 9144000"/>
              <a:gd name="connsiteY8" fmla="*/ 645854 h 981353"/>
              <a:gd name="connsiteX0" fmla="*/ 0 w 9144000"/>
              <a:gd name="connsiteY0" fmla="*/ 479952 h 815451"/>
              <a:gd name="connsiteX1" fmla="*/ 1995619 w 9144000"/>
              <a:gd name="connsiteY1" fmla="*/ 153335 h 815451"/>
              <a:gd name="connsiteX2" fmla="*/ 9074835 w 9144000"/>
              <a:gd name="connsiteY2" fmla="*/ 410787 h 815451"/>
              <a:gd name="connsiteX3" fmla="*/ 9144000 w 9144000"/>
              <a:gd name="connsiteY3" fmla="*/ 479952 h 815451"/>
              <a:gd name="connsiteX4" fmla="*/ 9144000 w 9144000"/>
              <a:gd name="connsiteY4" fmla="*/ 746286 h 815451"/>
              <a:gd name="connsiteX5" fmla="*/ 9074835 w 9144000"/>
              <a:gd name="connsiteY5" fmla="*/ 815451 h 815451"/>
              <a:gd name="connsiteX6" fmla="*/ 69165 w 9144000"/>
              <a:gd name="connsiteY6" fmla="*/ 815451 h 815451"/>
              <a:gd name="connsiteX7" fmla="*/ 0 w 9144000"/>
              <a:gd name="connsiteY7" fmla="*/ 746286 h 815451"/>
              <a:gd name="connsiteX8" fmla="*/ 0 w 9144000"/>
              <a:gd name="connsiteY8" fmla="*/ 479952 h 815451"/>
              <a:gd name="connsiteX0" fmla="*/ 0 w 9144000"/>
              <a:gd name="connsiteY0" fmla="*/ 329804 h 665303"/>
              <a:gd name="connsiteX1" fmla="*/ 1995619 w 9144000"/>
              <a:gd name="connsiteY1" fmla="*/ 3187 h 665303"/>
              <a:gd name="connsiteX2" fmla="*/ 7441344 w 9144000"/>
              <a:gd name="connsiteY2" fmla="*/ 562479 h 665303"/>
              <a:gd name="connsiteX3" fmla="*/ 9144000 w 9144000"/>
              <a:gd name="connsiteY3" fmla="*/ 329804 h 665303"/>
              <a:gd name="connsiteX4" fmla="*/ 9144000 w 9144000"/>
              <a:gd name="connsiteY4" fmla="*/ 596138 h 665303"/>
              <a:gd name="connsiteX5" fmla="*/ 9074835 w 9144000"/>
              <a:gd name="connsiteY5" fmla="*/ 665303 h 665303"/>
              <a:gd name="connsiteX6" fmla="*/ 69165 w 9144000"/>
              <a:gd name="connsiteY6" fmla="*/ 665303 h 665303"/>
              <a:gd name="connsiteX7" fmla="*/ 0 w 9144000"/>
              <a:gd name="connsiteY7" fmla="*/ 596138 h 665303"/>
              <a:gd name="connsiteX8" fmla="*/ 0 w 9144000"/>
              <a:gd name="connsiteY8" fmla="*/ 329804 h 665303"/>
              <a:gd name="connsiteX0" fmla="*/ 0 w 9144000"/>
              <a:gd name="connsiteY0" fmla="*/ 331234 h 666733"/>
              <a:gd name="connsiteX1" fmla="*/ 1995619 w 9144000"/>
              <a:gd name="connsiteY1" fmla="*/ 4617 h 666733"/>
              <a:gd name="connsiteX2" fmla="*/ 7450222 w 9144000"/>
              <a:gd name="connsiteY2" fmla="*/ 617175 h 666733"/>
              <a:gd name="connsiteX3" fmla="*/ 9144000 w 9144000"/>
              <a:gd name="connsiteY3" fmla="*/ 331234 h 666733"/>
              <a:gd name="connsiteX4" fmla="*/ 9144000 w 9144000"/>
              <a:gd name="connsiteY4" fmla="*/ 597568 h 666733"/>
              <a:gd name="connsiteX5" fmla="*/ 9074835 w 9144000"/>
              <a:gd name="connsiteY5" fmla="*/ 666733 h 666733"/>
              <a:gd name="connsiteX6" fmla="*/ 69165 w 9144000"/>
              <a:gd name="connsiteY6" fmla="*/ 666733 h 666733"/>
              <a:gd name="connsiteX7" fmla="*/ 0 w 9144000"/>
              <a:gd name="connsiteY7" fmla="*/ 597568 h 666733"/>
              <a:gd name="connsiteX8" fmla="*/ 0 w 9144000"/>
              <a:gd name="connsiteY8" fmla="*/ 331234 h 666733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7450222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3483 h 518982"/>
              <a:gd name="connsiteX1" fmla="*/ 1995619 w 9144000"/>
              <a:gd name="connsiteY1" fmla="*/ 7786 h 518982"/>
              <a:gd name="connsiteX2" fmla="*/ 6899806 w 9144000"/>
              <a:gd name="connsiteY2" fmla="*/ 469424 h 518982"/>
              <a:gd name="connsiteX3" fmla="*/ 9144000 w 9144000"/>
              <a:gd name="connsiteY3" fmla="*/ 183483 h 518982"/>
              <a:gd name="connsiteX4" fmla="*/ 9144000 w 9144000"/>
              <a:gd name="connsiteY4" fmla="*/ 449817 h 518982"/>
              <a:gd name="connsiteX5" fmla="*/ 9074835 w 9144000"/>
              <a:gd name="connsiteY5" fmla="*/ 518982 h 518982"/>
              <a:gd name="connsiteX6" fmla="*/ 69165 w 9144000"/>
              <a:gd name="connsiteY6" fmla="*/ 518982 h 518982"/>
              <a:gd name="connsiteX7" fmla="*/ 0 w 9144000"/>
              <a:gd name="connsiteY7" fmla="*/ 449817 h 518982"/>
              <a:gd name="connsiteX8" fmla="*/ 0 w 9144000"/>
              <a:gd name="connsiteY8" fmla="*/ 183483 h 518982"/>
              <a:gd name="connsiteX0" fmla="*/ 0 w 9144000"/>
              <a:gd name="connsiteY0" fmla="*/ 180207 h 515706"/>
              <a:gd name="connsiteX1" fmla="*/ 1995619 w 9144000"/>
              <a:gd name="connsiteY1" fmla="*/ 4510 h 515706"/>
              <a:gd name="connsiteX2" fmla="*/ 5434991 w 9144000"/>
              <a:gd name="connsiteY2" fmla="*/ 386249 h 515706"/>
              <a:gd name="connsiteX3" fmla="*/ 9144000 w 9144000"/>
              <a:gd name="connsiteY3" fmla="*/ 180207 h 515706"/>
              <a:gd name="connsiteX4" fmla="*/ 9144000 w 9144000"/>
              <a:gd name="connsiteY4" fmla="*/ 446541 h 515706"/>
              <a:gd name="connsiteX5" fmla="*/ 9074835 w 9144000"/>
              <a:gd name="connsiteY5" fmla="*/ 515706 h 515706"/>
              <a:gd name="connsiteX6" fmla="*/ 69165 w 9144000"/>
              <a:gd name="connsiteY6" fmla="*/ 515706 h 515706"/>
              <a:gd name="connsiteX7" fmla="*/ 0 w 9144000"/>
              <a:gd name="connsiteY7" fmla="*/ 446541 h 515706"/>
              <a:gd name="connsiteX8" fmla="*/ 0 w 9144000"/>
              <a:gd name="connsiteY8" fmla="*/ 180207 h 515706"/>
              <a:gd name="connsiteX0" fmla="*/ 0 w 9144000"/>
              <a:gd name="connsiteY0" fmla="*/ 183091 h 518590"/>
              <a:gd name="connsiteX1" fmla="*/ 1995619 w 9144000"/>
              <a:gd name="connsiteY1" fmla="*/ 7394 h 518590"/>
              <a:gd name="connsiteX2" fmla="*/ 8284723 w 9144000"/>
              <a:gd name="connsiteY2" fmla="*/ 460154 h 518590"/>
              <a:gd name="connsiteX3" fmla="*/ 9144000 w 9144000"/>
              <a:gd name="connsiteY3" fmla="*/ 183091 h 518590"/>
              <a:gd name="connsiteX4" fmla="*/ 9144000 w 9144000"/>
              <a:gd name="connsiteY4" fmla="*/ 449425 h 518590"/>
              <a:gd name="connsiteX5" fmla="*/ 9074835 w 9144000"/>
              <a:gd name="connsiteY5" fmla="*/ 518590 h 518590"/>
              <a:gd name="connsiteX6" fmla="*/ 69165 w 9144000"/>
              <a:gd name="connsiteY6" fmla="*/ 518590 h 518590"/>
              <a:gd name="connsiteX7" fmla="*/ 0 w 9144000"/>
              <a:gd name="connsiteY7" fmla="*/ 449425 h 518590"/>
              <a:gd name="connsiteX8" fmla="*/ 0 w 9144000"/>
              <a:gd name="connsiteY8" fmla="*/ 183091 h 518590"/>
              <a:gd name="connsiteX0" fmla="*/ 0 w 9144000"/>
              <a:gd name="connsiteY0" fmla="*/ 182329 h 517828"/>
              <a:gd name="connsiteX1" fmla="*/ 1995619 w 9144000"/>
              <a:gd name="connsiteY1" fmla="*/ 6632 h 517828"/>
              <a:gd name="connsiteX2" fmla="*/ 7840839 w 9144000"/>
              <a:gd name="connsiteY2" fmla="*/ 441637 h 517828"/>
              <a:gd name="connsiteX3" fmla="*/ 9144000 w 9144000"/>
              <a:gd name="connsiteY3" fmla="*/ 182329 h 517828"/>
              <a:gd name="connsiteX4" fmla="*/ 9144000 w 9144000"/>
              <a:gd name="connsiteY4" fmla="*/ 448663 h 517828"/>
              <a:gd name="connsiteX5" fmla="*/ 9074835 w 9144000"/>
              <a:gd name="connsiteY5" fmla="*/ 517828 h 517828"/>
              <a:gd name="connsiteX6" fmla="*/ 69165 w 9144000"/>
              <a:gd name="connsiteY6" fmla="*/ 517828 h 517828"/>
              <a:gd name="connsiteX7" fmla="*/ 0 w 9144000"/>
              <a:gd name="connsiteY7" fmla="*/ 448663 h 517828"/>
              <a:gd name="connsiteX8" fmla="*/ 0 w 9144000"/>
              <a:gd name="connsiteY8" fmla="*/ 182329 h 517828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144000"/>
              <a:gd name="connsiteY0" fmla="*/ 181593 h 517092"/>
              <a:gd name="connsiteX1" fmla="*/ 1995619 w 9144000"/>
              <a:gd name="connsiteY1" fmla="*/ 5896 h 517092"/>
              <a:gd name="connsiteX2" fmla="*/ 7938493 w 9144000"/>
              <a:gd name="connsiteY2" fmla="*/ 423146 h 517092"/>
              <a:gd name="connsiteX3" fmla="*/ 9144000 w 9144000"/>
              <a:gd name="connsiteY3" fmla="*/ 181593 h 517092"/>
              <a:gd name="connsiteX4" fmla="*/ 9144000 w 9144000"/>
              <a:gd name="connsiteY4" fmla="*/ 447927 h 517092"/>
              <a:gd name="connsiteX5" fmla="*/ 9074835 w 9144000"/>
              <a:gd name="connsiteY5" fmla="*/ 517092 h 517092"/>
              <a:gd name="connsiteX6" fmla="*/ 69165 w 9144000"/>
              <a:gd name="connsiteY6" fmla="*/ 517092 h 517092"/>
              <a:gd name="connsiteX7" fmla="*/ 0 w 9144000"/>
              <a:gd name="connsiteY7" fmla="*/ 447927 h 517092"/>
              <a:gd name="connsiteX8" fmla="*/ 0 w 9144000"/>
              <a:gd name="connsiteY8" fmla="*/ 181593 h 517092"/>
              <a:gd name="connsiteX0" fmla="*/ 0 w 9289988"/>
              <a:gd name="connsiteY0" fmla="*/ 181593 h 517092"/>
              <a:gd name="connsiteX1" fmla="*/ 1995619 w 9289988"/>
              <a:gd name="connsiteY1" fmla="*/ 5896 h 517092"/>
              <a:gd name="connsiteX2" fmla="*/ 7938493 w 9289988"/>
              <a:gd name="connsiteY2" fmla="*/ 423146 h 517092"/>
              <a:gd name="connsiteX3" fmla="*/ 9144000 w 9289988"/>
              <a:gd name="connsiteY3" fmla="*/ 181593 h 517092"/>
              <a:gd name="connsiteX4" fmla="*/ 9144000 w 9289988"/>
              <a:gd name="connsiteY4" fmla="*/ 447927 h 517092"/>
              <a:gd name="connsiteX5" fmla="*/ 9074835 w 9289988"/>
              <a:gd name="connsiteY5" fmla="*/ 517092 h 517092"/>
              <a:gd name="connsiteX6" fmla="*/ 69165 w 9289988"/>
              <a:gd name="connsiteY6" fmla="*/ 517092 h 517092"/>
              <a:gd name="connsiteX7" fmla="*/ 0 w 9289988"/>
              <a:gd name="connsiteY7" fmla="*/ 447927 h 517092"/>
              <a:gd name="connsiteX8" fmla="*/ 0 w 9289988"/>
              <a:gd name="connsiteY8" fmla="*/ 181593 h 517092"/>
              <a:gd name="connsiteX0" fmla="*/ 0 w 9147945"/>
              <a:gd name="connsiteY0" fmla="*/ 181593 h 517092"/>
              <a:gd name="connsiteX1" fmla="*/ 1995619 w 9147945"/>
              <a:gd name="connsiteY1" fmla="*/ 5896 h 517092"/>
              <a:gd name="connsiteX2" fmla="*/ 7938493 w 9147945"/>
              <a:gd name="connsiteY2" fmla="*/ 423146 h 517092"/>
              <a:gd name="connsiteX3" fmla="*/ 9144000 w 9147945"/>
              <a:gd name="connsiteY3" fmla="*/ 181593 h 517092"/>
              <a:gd name="connsiteX4" fmla="*/ 9144000 w 9147945"/>
              <a:gd name="connsiteY4" fmla="*/ 447927 h 517092"/>
              <a:gd name="connsiteX5" fmla="*/ 9074835 w 9147945"/>
              <a:gd name="connsiteY5" fmla="*/ 517092 h 517092"/>
              <a:gd name="connsiteX6" fmla="*/ 69165 w 9147945"/>
              <a:gd name="connsiteY6" fmla="*/ 517092 h 517092"/>
              <a:gd name="connsiteX7" fmla="*/ 0 w 9147945"/>
              <a:gd name="connsiteY7" fmla="*/ 447927 h 517092"/>
              <a:gd name="connsiteX8" fmla="*/ 0 w 9147945"/>
              <a:gd name="connsiteY8" fmla="*/ 181593 h 517092"/>
              <a:gd name="connsiteX0" fmla="*/ 0 w 9147945"/>
              <a:gd name="connsiteY0" fmla="*/ 183361 h 518860"/>
              <a:gd name="connsiteX1" fmla="*/ 1995619 w 9147945"/>
              <a:gd name="connsiteY1" fmla="*/ 7664 h 518860"/>
              <a:gd name="connsiteX2" fmla="*/ 7938493 w 9147945"/>
              <a:gd name="connsiteY2" fmla="*/ 424914 h 518860"/>
              <a:gd name="connsiteX3" fmla="*/ 9144000 w 9147945"/>
              <a:gd name="connsiteY3" fmla="*/ 183361 h 518860"/>
              <a:gd name="connsiteX4" fmla="*/ 9144000 w 9147945"/>
              <a:gd name="connsiteY4" fmla="*/ 449695 h 518860"/>
              <a:gd name="connsiteX5" fmla="*/ 9074835 w 9147945"/>
              <a:gd name="connsiteY5" fmla="*/ 518860 h 518860"/>
              <a:gd name="connsiteX6" fmla="*/ 69165 w 9147945"/>
              <a:gd name="connsiteY6" fmla="*/ 518860 h 518860"/>
              <a:gd name="connsiteX7" fmla="*/ 0 w 9147945"/>
              <a:gd name="connsiteY7" fmla="*/ 449695 h 518860"/>
              <a:gd name="connsiteX8" fmla="*/ 0 w 9147945"/>
              <a:gd name="connsiteY8" fmla="*/ 183361 h 518860"/>
              <a:gd name="connsiteX0" fmla="*/ 441910 w 9589855"/>
              <a:gd name="connsiteY0" fmla="*/ 457050 h 908806"/>
              <a:gd name="connsiteX1" fmla="*/ 2437529 w 9589855"/>
              <a:gd name="connsiteY1" fmla="*/ 281353 h 908806"/>
              <a:gd name="connsiteX2" fmla="*/ 8380403 w 9589855"/>
              <a:gd name="connsiteY2" fmla="*/ 698603 h 908806"/>
              <a:gd name="connsiteX3" fmla="*/ 9585910 w 9589855"/>
              <a:gd name="connsiteY3" fmla="*/ 457050 h 908806"/>
              <a:gd name="connsiteX4" fmla="*/ 9585910 w 9589855"/>
              <a:gd name="connsiteY4" fmla="*/ 723384 h 908806"/>
              <a:gd name="connsiteX5" fmla="*/ 9516745 w 9589855"/>
              <a:gd name="connsiteY5" fmla="*/ 792549 h 908806"/>
              <a:gd name="connsiteX6" fmla="*/ 511075 w 9589855"/>
              <a:gd name="connsiteY6" fmla="*/ 792549 h 908806"/>
              <a:gd name="connsiteX7" fmla="*/ 441910 w 9589855"/>
              <a:gd name="connsiteY7" fmla="*/ 723384 h 908806"/>
              <a:gd name="connsiteX8" fmla="*/ 441910 w 9589855"/>
              <a:gd name="connsiteY8" fmla="*/ 457050 h 908806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30 w 9147975"/>
              <a:gd name="connsiteY0" fmla="*/ 215552 h 551051"/>
              <a:gd name="connsiteX1" fmla="*/ 1995649 w 9147975"/>
              <a:gd name="connsiteY1" fmla="*/ 39855 h 551051"/>
              <a:gd name="connsiteX2" fmla="*/ 7938523 w 9147975"/>
              <a:gd name="connsiteY2" fmla="*/ 457105 h 551051"/>
              <a:gd name="connsiteX3" fmla="*/ 9144030 w 9147975"/>
              <a:gd name="connsiteY3" fmla="*/ 215552 h 551051"/>
              <a:gd name="connsiteX4" fmla="*/ 9144030 w 9147975"/>
              <a:gd name="connsiteY4" fmla="*/ 481886 h 551051"/>
              <a:gd name="connsiteX5" fmla="*/ 9074865 w 9147975"/>
              <a:gd name="connsiteY5" fmla="*/ 551051 h 551051"/>
              <a:gd name="connsiteX6" fmla="*/ 69195 w 9147975"/>
              <a:gd name="connsiteY6" fmla="*/ 551051 h 551051"/>
              <a:gd name="connsiteX7" fmla="*/ 30 w 9147975"/>
              <a:gd name="connsiteY7" fmla="*/ 481886 h 551051"/>
              <a:gd name="connsiteX8" fmla="*/ 30 w 9147975"/>
              <a:gd name="connsiteY8" fmla="*/ 215552 h 551051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7972"/>
              <a:gd name="connsiteY0" fmla="*/ 313121 h 648620"/>
              <a:gd name="connsiteX1" fmla="*/ 1995646 w 9147972"/>
              <a:gd name="connsiteY1" fmla="*/ 137424 h 648620"/>
              <a:gd name="connsiteX2" fmla="*/ 7938520 w 9147972"/>
              <a:gd name="connsiteY2" fmla="*/ 554674 h 648620"/>
              <a:gd name="connsiteX3" fmla="*/ 9144027 w 9147972"/>
              <a:gd name="connsiteY3" fmla="*/ 313121 h 648620"/>
              <a:gd name="connsiteX4" fmla="*/ 9144027 w 9147972"/>
              <a:gd name="connsiteY4" fmla="*/ 579455 h 648620"/>
              <a:gd name="connsiteX5" fmla="*/ 9074862 w 9147972"/>
              <a:gd name="connsiteY5" fmla="*/ 648620 h 648620"/>
              <a:gd name="connsiteX6" fmla="*/ 69192 w 9147972"/>
              <a:gd name="connsiteY6" fmla="*/ 648620 h 648620"/>
              <a:gd name="connsiteX7" fmla="*/ 27 w 9147972"/>
              <a:gd name="connsiteY7" fmla="*/ 579455 h 648620"/>
              <a:gd name="connsiteX8" fmla="*/ 27 w 9147972"/>
              <a:gd name="connsiteY8" fmla="*/ 313121 h 648620"/>
              <a:gd name="connsiteX0" fmla="*/ 27 w 9144407"/>
              <a:gd name="connsiteY0" fmla="*/ 313121 h 648620"/>
              <a:gd name="connsiteX1" fmla="*/ 1995646 w 9144407"/>
              <a:gd name="connsiteY1" fmla="*/ 137424 h 648620"/>
              <a:gd name="connsiteX2" fmla="*/ 7938520 w 9144407"/>
              <a:gd name="connsiteY2" fmla="*/ 554674 h 648620"/>
              <a:gd name="connsiteX3" fmla="*/ 9144027 w 9144407"/>
              <a:gd name="connsiteY3" fmla="*/ 313121 h 648620"/>
              <a:gd name="connsiteX4" fmla="*/ 9144027 w 9144407"/>
              <a:gd name="connsiteY4" fmla="*/ 579455 h 648620"/>
              <a:gd name="connsiteX5" fmla="*/ 9074862 w 9144407"/>
              <a:gd name="connsiteY5" fmla="*/ 648620 h 648620"/>
              <a:gd name="connsiteX6" fmla="*/ 69192 w 9144407"/>
              <a:gd name="connsiteY6" fmla="*/ 648620 h 648620"/>
              <a:gd name="connsiteX7" fmla="*/ 27 w 9144407"/>
              <a:gd name="connsiteY7" fmla="*/ 579455 h 648620"/>
              <a:gd name="connsiteX8" fmla="*/ 27 w 9144407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60883"/>
              <a:gd name="connsiteY0" fmla="*/ 313121 h 648620"/>
              <a:gd name="connsiteX1" fmla="*/ 1995646 w 9160883"/>
              <a:gd name="connsiteY1" fmla="*/ 137424 h 648620"/>
              <a:gd name="connsiteX2" fmla="*/ 7938520 w 9160883"/>
              <a:gd name="connsiteY2" fmla="*/ 554674 h 648620"/>
              <a:gd name="connsiteX3" fmla="*/ 9144027 w 9160883"/>
              <a:gd name="connsiteY3" fmla="*/ 313121 h 648620"/>
              <a:gd name="connsiteX4" fmla="*/ 9144027 w 9160883"/>
              <a:gd name="connsiteY4" fmla="*/ 579455 h 648620"/>
              <a:gd name="connsiteX5" fmla="*/ 9074862 w 9160883"/>
              <a:gd name="connsiteY5" fmla="*/ 648620 h 648620"/>
              <a:gd name="connsiteX6" fmla="*/ 69192 w 9160883"/>
              <a:gd name="connsiteY6" fmla="*/ 648620 h 648620"/>
              <a:gd name="connsiteX7" fmla="*/ 27 w 9160883"/>
              <a:gd name="connsiteY7" fmla="*/ 579455 h 648620"/>
              <a:gd name="connsiteX8" fmla="*/ 27 w 9160883"/>
              <a:gd name="connsiteY8" fmla="*/ 313121 h 648620"/>
              <a:gd name="connsiteX0" fmla="*/ 27 w 9144460"/>
              <a:gd name="connsiteY0" fmla="*/ 313121 h 648620"/>
              <a:gd name="connsiteX1" fmla="*/ 1995646 w 9144460"/>
              <a:gd name="connsiteY1" fmla="*/ 137424 h 648620"/>
              <a:gd name="connsiteX2" fmla="*/ 7938520 w 9144460"/>
              <a:gd name="connsiteY2" fmla="*/ 554674 h 648620"/>
              <a:gd name="connsiteX3" fmla="*/ 9144027 w 9144460"/>
              <a:gd name="connsiteY3" fmla="*/ 313121 h 648620"/>
              <a:gd name="connsiteX4" fmla="*/ 9144027 w 9144460"/>
              <a:gd name="connsiteY4" fmla="*/ 579455 h 648620"/>
              <a:gd name="connsiteX5" fmla="*/ 9074862 w 9144460"/>
              <a:gd name="connsiteY5" fmla="*/ 648620 h 648620"/>
              <a:gd name="connsiteX6" fmla="*/ 69192 w 9144460"/>
              <a:gd name="connsiteY6" fmla="*/ 648620 h 648620"/>
              <a:gd name="connsiteX7" fmla="*/ 27 w 9144460"/>
              <a:gd name="connsiteY7" fmla="*/ 579455 h 648620"/>
              <a:gd name="connsiteX8" fmla="*/ 27 w 9144460"/>
              <a:gd name="connsiteY8" fmla="*/ 313121 h 648620"/>
              <a:gd name="connsiteX0" fmla="*/ 19455 w 9144433"/>
              <a:gd name="connsiteY0" fmla="*/ 370734 h 511680"/>
              <a:gd name="connsiteX1" fmla="*/ 1995619 w 9144433"/>
              <a:gd name="connsiteY1" fmla="*/ 484 h 511680"/>
              <a:gd name="connsiteX2" fmla="*/ 7938493 w 9144433"/>
              <a:gd name="connsiteY2" fmla="*/ 417734 h 511680"/>
              <a:gd name="connsiteX3" fmla="*/ 9144000 w 9144433"/>
              <a:gd name="connsiteY3" fmla="*/ 176181 h 511680"/>
              <a:gd name="connsiteX4" fmla="*/ 9144000 w 9144433"/>
              <a:gd name="connsiteY4" fmla="*/ 442515 h 511680"/>
              <a:gd name="connsiteX5" fmla="*/ 9074835 w 9144433"/>
              <a:gd name="connsiteY5" fmla="*/ 511680 h 511680"/>
              <a:gd name="connsiteX6" fmla="*/ 69165 w 9144433"/>
              <a:gd name="connsiteY6" fmla="*/ 511680 h 511680"/>
              <a:gd name="connsiteX7" fmla="*/ 0 w 9144433"/>
              <a:gd name="connsiteY7" fmla="*/ 442515 h 511680"/>
              <a:gd name="connsiteX8" fmla="*/ 19455 w 9144433"/>
              <a:gd name="connsiteY8" fmla="*/ 370734 h 511680"/>
              <a:gd name="connsiteX0" fmla="*/ 153761 w 9278739"/>
              <a:gd name="connsiteY0" fmla="*/ 279857 h 420803"/>
              <a:gd name="connsiteX1" fmla="*/ 2139653 w 9278739"/>
              <a:gd name="connsiteY1" fmla="*/ 104160 h 420803"/>
              <a:gd name="connsiteX2" fmla="*/ 8072799 w 9278739"/>
              <a:gd name="connsiteY2" fmla="*/ 326857 h 420803"/>
              <a:gd name="connsiteX3" fmla="*/ 9278306 w 9278739"/>
              <a:gd name="connsiteY3" fmla="*/ 85304 h 420803"/>
              <a:gd name="connsiteX4" fmla="*/ 9278306 w 9278739"/>
              <a:gd name="connsiteY4" fmla="*/ 351638 h 420803"/>
              <a:gd name="connsiteX5" fmla="*/ 9209141 w 9278739"/>
              <a:gd name="connsiteY5" fmla="*/ 420803 h 420803"/>
              <a:gd name="connsiteX6" fmla="*/ 203471 w 9278739"/>
              <a:gd name="connsiteY6" fmla="*/ 420803 h 420803"/>
              <a:gd name="connsiteX7" fmla="*/ 134306 w 9278739"/>
              <a:gd name="connsiteY7" fmla="*/ 351638 h 420803"/>
              <a:gd name="connsiteX8" fmla="*/ 153761 w 9278739"/>
              <a:gd name="connsiteY8" fmla="*/ 279857 h 420803"/>
              <a:gd name="connsiteX0" fmla="*/ 153761 w 9278739"/>
              <a:gd name="connsiteY0" fmla="*/ 313733 h 454679"/>
              <a:gd name="connsiteX1" fmla="*/ 2139653 w 9278739"/>
              <a:gd name="connsiteY1" fmla="*/ 138036 h 454679"/>
              <a:gd name="connsiteX2" fmla="*/ 8072799 w 9278739"/>
              <a:gd name="connsiteY2" fmla="*/ 360733 h 454679"/>
              <a:gd name="connsiteX3" fmla="*/ 9278306 w 9278739"/>
              <a:gd name="connsiteY3" fmla="*/ 119180 h 454679"/>
              <a:gd name="connsiteX4" fmla="*/ 9278306 w 9278739"/>
              <a:gd name="connsiteY4" fmla="*/ 385514 h 454679"/>
              <a:gd name="connsiteX5" fmla="*/ 9209141 w 9278739"/>
              <a:gd name="connsiteY5" fmla="*/ 454679 h 454679"/>
              <a:gd name="connsiteX6" fmla="*/ 203471 w 9278739"/>
              <a:gd name="connsiteY6" fmla="*/ 454679 h 454679"/>
              <a:gd name="connsiteX7" fmla="*/ 134306 w 9278739"/>
              <a:gd name="connsiteY7" fmla="*/ 385514 h 454679"/>
              <a:gd name="connsiteX8" fmla="*/ 153761 w 9278739"/>
              <a:gd name="connsiteY8" fmla="*/ 313733 h 454679"/>
              <a:gd name="connsiteX0" fmla="*/ 19455 w 9144433"/>
              <a:gd name="connsiteY0" fmla="*/ 363979 h 504925"/>
              <a:gd name="connsiteX1" fmla="*/ 2005347 w 9144433"/>
              <a:gd name="connsiteY1" fmla="*/ 188282 h 504925"/>
              <a:gd name="connsiteX2" fmla="*/ 7938493 w 9144433"/>
              <a:gd name="connsiteY2" fmla="*/ 410979 h 504925"/>
              <a:gd name="connsiteX3" fmla="*/ 9144000 w 9144433"/>
              <a:gd name="connsiteY3" fmla="*/ 169426 h 504925"/>
              <a:gd name="connsiteX4" fmla="*/ 9144000 w 9144433"/>
              <a:gd name="connsiteY4" fmla="*/ 435760 h 504925"/>
              <a:gd name="connsiteX5" fmla="*/ 9074835 w 9144433"/>
              <a:gd name="connsiteY5" fmla="*/ 504925 h 504925"/>
              <a:gd name="connsiteX6" fmla="*/ 69165 w 9144433"/>
              <a:gd name="connsiteY6" fmla="*/ 504925 h 504925"/>
              <a:gd name="connsiteX7" fmla="*/ 0 w 9144433"/>
              <a:gd name="connsiteY7" fmla="*/ 435760 h 504925"/>
              <a:gd name="connsiteX8" fmla="*/ 19455 w 9144433"/>
              <a:gd name="connsiteY8" fmla="*/ 363979 h 504925"/>
              <a:gd name="connsiteX0" fmla="*/ 19455 w 9144000"/>
              <a:gd name="connsiteY0" fmla="*/ 532197 h 673143"/>
              <a:gd name="connsiteX1" fmla="*/ 2005347 w 9144000"/>
              <a:gd name="connsiteY1" fmla="*/ 356500 h 673143"/>
              <a:gd name="connsiteX2" fmla="*/ 7938493 w 9144000"/>
              <a:gd name="connsiteY2" fmla="*/ 579197 h 673143"/>
              <a:gd name="connsiteX3" fmla="*/ 9021170 w 9144000"/>
              <a:gd name="connsiteY3" fmla="*/ 64689 h 673143"/>
              <a:gd name="connsiteX4" fmla="*/ 9144000 w 9144000"/>
              <a:gd name="connsiteY4" fmla="*/ 603978 h 673143"/>
              <a:gd name="connsiteX5" fmla="*/ 9074835 w 9144000"/>
              <a:gd name="connsiteY5" fmla="*/ 673143 h 673143"/>
              <a:gd name="connsiteX6" fmla="*/ 69165 w 9144000"/>
              <a:gd name="connsiteY6" fmla="*/ 673143 h 673143"/>
              <a:gd name="connsiteX7" fmla="*/ 0 w 9144000"/>
              <a:gd name="connsiteY7" fmla="*/ 603978 h 673143"/>
              <a:gd name="connsiteX8" fmla="*/ 19455 w 9144000"/>
              <a:gd name="connsiteY8" fmla="*/ 532197 h 673143"/>
              <a:gd name="connsiteX0" fmla="*/ 19455 w 9144000"/>
              <a:gd name="connsiteY0" fmla="*/ 648697 h 789643"/>
              <a:gd name="connsiteX1" fmla="*/ 2005347 w 9144000"/>
              <a:gd name="connsiteY1" fmla="*/ 473000 h 789643"/>
              <a:gd name="connsiteX2" fmla="*/ 7938493 w 9144000"/>
              <a:gd name="connsiteY2" fmla="*/ 695697 h 789643"/>
              <a:gd name="connsiteX3" fmla="*/ 9034817 w 9144000"/>
              <a:gd name="connsiteY3" fmla="*/ 58360 h 789643"/>
              <a:gd name="connsiteX4" fmla="*/ 9144000 w 9144000"/>
              <a:gd name="connsiteY4" fmla="*/ 720478 h 789643"/>
              <a:gd name="connsiteX5" fmla="*/ 9074835 w 9144000"/>
              <a:gd name="connsiteY5" fmla="*/ 789643 h 789643"/>
              <a:gd name="connsiteX6" fmla="*/ 69165 w 9144000"/>
              <a:gd name="connsiteY6" fmla="*/ 789643 h 789643"/>
              <a:gd name="connsiteX7" fmla="*/ 0 w 9144000"/>
              <a:gd name="connsiteY7" fmla="*/ 720478 h 789643"/>
              <a:gd name="connsiteX8" fmla="*/ 19455 w 9144000"/>
              <a:gd name="connsiteY8" fmla="*/ 648697 h 789643"/>
              <a:gd name="connsiteX0" fmla="*/ 19455 w 9144000"/>
              <a:gd name="connsiteY0" fmla="*/ 1057085 h 1198031"/>
              <a:gd name="connsiteX1" fmla="*/ 2005347 w 9144000"/>
              <a:gd name="connsiteY1" fmla="*/ 881388 h 1198031"/>
              <a:gd name="connsiteX2" fmla="*/ 7938493 w 9144000"/>
              <a:gd name="connsiteY2" fmla="*/ 1104085 h 1198031"/>
              <a:gd name="connsiteX3" fmla="*/ 9130351 w 9144000"/>
              <a:gd name="connsiteY3" fmla="*/ 43667 h 1198031"/>
              <a:gd name="connsiteX4" fmla="*/ 9144000 w 9144000"/>
              <a:gd name="connsiteY4" fmla="*/ 1128866 h 1198031"/>
              <a:gd name="connsiteX5" fmla="*/ 9074835 w 9144000"/>
              <a:gd name="connsiteY5" fmla="*/ 1198031 h 1198031"/>
              <a:gd name="connsiteX6" fmla="*/ 69165 w 9144000"/>
              <a:gd name="connsiteY6" fmla="*/ 1198031 h 1198031"/>
              <a:gd name="connsiteX7" fmla="*/ 0 w 9144000"/>
              <a:gd name="connsiteY7" fmla="*/ 1128866 h 1198031"/>
              <a:gd name="connsiteX8" fmla="*/ 19455 w 9144000"/>
              <a:gd name="connsiteY8" fmla="*/ 1057085 h 1198031"/>
              <a:gd name="connsiteX0" fmla="*/ 256812 w 9381357"/>
              <a:gd name="connsiteY0" fmla="*/ 1057163 h 1201552"/>
              <a:gd name="connsiteX1" fmla="*/ 3634873 w 9381357"/>
              <a:gd name="connsiteY1" fmla="*/ 897232 h 1201552"/>
              <a:gd name="connsiteX2" fmla="*/ 8175850 w 9381357"/>
              <a:gd name="connsiteY2" fmla="*/ 1104163 h 1201552"/>
              <a:gd name="connsiteX3" fmla="*/ 9367708 w 9381357"/>
              <a:gd name="connsiteY3" fmla="*/ 43745 h 1201552"/>
              <a:gd name="connsiteX4" fmla="*/ 9381357 w 9381357"/>
              <a:gd name="connsiteY4" fmla="*/ 1128944 h 1201552"/>
              <a:gd name="connsiteX5" fmla="*/ 9312192 w 9381357"/>
              <a:gd name="connsiteY5" fmla="*/ 1198109 h 1201552"/>
              <a:gd name="connsiteX6" fmla="*/ 306522 w 9381357"/>
              <a:gd name="connsiteY6" fmla="*/ 1198109 h 1201552"/>
              <a:gd name="connsiteX7" fmla="*/ 237357 w 9381357"/>
              <a:gd name="connsiteY7" fmla="*/ 1128944 h 1201552"/>
              <a:gd name="connsiteX8" fmla="*/ 256812 w 9381357"/>
              <a:gd name="connsiteY8" fmla="*/ 1057163 h 1201552"/>
              <a:gd name="connsiteX0" fmla="*/ 0 w 9124545"/>
              <a:gd name="connsiteY0" fmla="*/ 1057163 h 1220384"/>
              <a:gd name="connsiteX1" fmla="*/ 3378061 w 9124545"/>
              <a:gd name="connsiteY1" fmla="*/ 897232 h 1220384"/>
              <a:gd name="connsiteX2" fmla="*/ 7919038 w 9124545"/>
              <a:gd name="connsiteY2" fmla="*/ 1104163 h 1220384"/>
              <a:gd name="connsiteX3" fmla="*/ 9110896 w 9124545"/>
              <a:gd name="connsiteY3" fmla="*/ 43745 h 1220384"/>
              <a:gd name="connsiteX4" fmla="*/ 9124545 w 9124545"/>
              <a:gd name="connsiteY4" fmla="*/ 1128944 h 1220384"/>
              <a:gd name="connsiteX5" fmla="*/ 9055380 w 9124545"/>
              <a:gd name="connsiteY5" fmla="*/ 1198109 h 1220384"/>
              <a:gd name="connsiteX6" fmla="*/ 49710 w 9124545"/>
              <a:gd name="connsiteY6" fmla="*/ 1198109 h 1220384"/>
              <a:gd name="connsiteX7" fmla="*/ 71271 w 9124545"/>
              <a:gd name="connsiteY7" fmla="*/ 1220384 h 1220384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3362419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0 w 9124545"/>
              <a:gd name="connsiteY0" fmla="*/ 1056242 h 1219463"/>
              <a:gd name="connsiteX1" fmla="*/ 2032820 w 9124545"/>
              <a:gd name="connsiteY1" fmla="*/ 707124 h 1219463"/>
              <a:gd name="connsiteX2" fmla="*/ 7919038 w 9124545"/>
              <a:gd name="connsiteY2" fmla="*/ 1103242 h 1219463"/>
              <a:gd name="connsiteX3" fmla="*/ 9110896 w 9124545"/>
              <a:gd name="connsiteY3" fmla="*/ 42824 h 1219463"/>
              <a:gd name="connsiteX4" fmla="*/ 9124545 w 9124545"/>
              <a:gd name="connsiteY4" fmla="*/ 1128023 h 1219463"/>
              <a:gd name="connsiteX5" fmla="*/ 9055380 w 9124545"/>
              <a:gd name="connsiteY5" fmla="*/ 1197188 h 1219463"/>
              <a:gd name="connsiteX6" fmla="*/ 49710 w 9124545"/>
              <a:gd name="connsiteY6" fmla="*/ 1197188 h 1219463"/>
              <a:gd name="connsiteX7" fmla="*/ 71271 w 9124545"/>
              <a:gd name="connsiteY7" fmla="*/ 1219463 h 1219463"/>
              <a:gd name="connsiteX0" fmla="*/ 21172 w 9145717"/>
              <a:gd name="connsiteY0" fmla="*/ 1056242 h 1197188"/>
              <a:gd name="connsiteX1" fmla="*/ 2053992 w 9145717"/>
              <a:gd name="connsiteY1" fmla="*/ 707124 h 1197188"/>
              <a:gd name="connsiteX2" fmla="*/ 7940210 w 9145717"/>
              <a:gd name="connsiteY2" fmla="*/ 1103242 h 1197188"/>
              <a:gd name="connsiteX3" fmla="*/ 9132068 w 9145717"/>
              <a:gd name="connsiteY3" fmla="*/ 42824 h 1197188"/>
              <a:gd name="connsiteX4" fmla="*/ 9145717 w 9145717"/>
              <a:gd name="connsiteY4" fmla="*/ 1128023 h 1197188"/>
              <a:gd name="connsiteX5" fmla="*/ 9076552 w 9145717"/>
              <a:gd name="connsiteY5" fmla="*/ 1197188 h 1197188"/>
              <a:gd name="connsiteX6" fmla="*/ 70882 w 9145717"/>
              <a:gd name="connsiteY6" fmla="*/ 1197188 h 1197188"/>
              <a:gd name="connsiteX7" fmla="*/ 41089 w 9145717"/>
              <a:gd name="connsiteY7" fmla="*/ 1193584 h 1197188"/>
              <a:gd name="connsiteX0" fmla="*/ 0 w 9124545"/>
              <a:gd name="connsiteY0" fmla="*/ 1056242 h 1197188"/>
              <a:gd name="connsiteX1" fmla="*/ 2032820 w 9124545"/>
              <a:gd name="connsiteY1" fmla="*/ 707124 h 1197188"/>
              <a:gd name="connsiteX2" fmla="*/ 7919038 w 9124545"/>
              <a:gd name="connsiteY2" fmla="*/ 1103242 h 1197188"/>
              <a:gd name="connsiteX3" fmla="*/ 9110896 w 9124545"/>
              <a:gd name="connsiteY3" fmla="*/ 42824 h 1197188"/>
              <a:gd name="connsiteX4" fmla="*/ 9124545 w 9124545"/>
              <a:gd name="connsiteY4" fmla="*/ 1128023 h 1197188"/>
              <a:gd name="connsiteX5" fmla="*/ 9055380 w 9124545"/>
              <a:gd name="connsiteY5" fmla="*/ 1197188 h 1197188"/>
              <a:gd name="connsiteX6" fmla="*/ 49710 w 9124545"/>
              <a:gd name="connsiteY6" fmla="*/ 1197188 h 1197188"/>
              <a:gd name="connsiteX0" fmla="*/ 18762 w 9143307"/>
              <a:gd name="connsiteY0" fmla="*/ 1056242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6666 w 9143307"/>
              <a:gd name="connsiteY0" fmla="*/ 1165970 h 1197188"/>
              <a:gd name="connsiteX1" fmla="*/ 2051582 w 9143307"/>
              <a:gd name="connsiteY1" fmla="*/ 707124 h 1197188"/>
              <a:gd name="connsiteX2" fmla="*/ 7937800 w 9143307"/>
              <a:gd name="connsiteY2" fmla="*/ 1103242 h 1197188"/>
              <a:gd name="connsiteX3" fmla="*/ 9129658 w 9143307"/>
              <a:gd name="connsiteY3" fmla="*/ 42824 h 1197188"/>
              <a:gd name="connsiteX4" fmla="*/ 9143307 w 9143307"/>
              <a:gd name="connsiteY4" fmla="*/ 1128023 h 1197188"/>
              <a:gd name="connsiteX5" fmla="*/ 9074142 w 9143307"/>
              <a:gd name="connsiteY5" fmla="*/ 1197188 h 1197188"/>
              <a:gd name="connsiteX6" fmla="*/ 0 w 9143307"/>
              <a:gd name="connsiteY6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74451 w 9211092"/>
              <a:gd name="connsiteY0" fmla="*/ 1165970 h 1197188"/>
              <a:gd name="connsiteX1" fmla="*/ 156638 w 9211092"/>
              <a:gd name="connsiteY1" fmla="*/ 148676 h 1197188"/>
              <a:gd name="connsiteX2" fmla="*/ 2119367 w 9211092"/>
              <a:gd name="connsiteY2" fmla="*/ 707124 h 1197188"/>
              <a:gd name="connsiteX3" fmla="*/ 8005585 w 9211092"/>
              <a:gd name="connsiteY3" fmla="*/ 1103242 h 1197188"/>
              <a:gd name="connsiteX4" fmla="*/ 9197443 w 9211092"/>
              <a:gd name="connsiteY4" fmla="*/ 42824 h 1197188"/>
              <a:gd name="connsiteX5" fmla="*/ 9211092 w 9211092"/>
              <a:gd name="connsiteY5" fmla="*/ 1128023 h 1197188"/>
              <a:gd name="connsiteX6" fmla="*/ 9141927 w 9211092"/>
              <a:gd name="connsiteY6" fmla="*/ 1197188 h 1197188"/>
              <a:gd name="connsiteX7" fmla="*/ 67785 w 9211092"/>
              <a:gd name="connsiteY7" fmla="*/ 1188562 h 1197188"/>
              <a:gd name="connsiteX0" fmla="*/ 6666 w 9143307"/>
              <a:gd name="connsiteY0" fmla="*/ 1165970 h 1197188"/>
              <a:gd name="connsiteX1" fmla="*/ 88853 w 9143307"/>
              <a:gd name="connsiteY1" fmla="*/ 148676 h 1197188"/>
              <a:gd name="connsiteX2" fmla="*/ 2051582 w 9143307"/>
              <a:gd name="connsiteY2" fmla="*/ 707124 h 1197188"/>
              <a:gd name="connsiteX3" fmla="*/ 7937800 w 9143307"/>
              <a:gd name="connsiteY3" fmla="*/ 1103242 h 1197188"/>
              <a:gd name="connsiteX4" fmla="*/ 9129658 w 9143307"/>
              <a:gd name="connsiteY4" fmla="*/ 42824 h 1197188"/>
              <a:gd name="connsiteX5" fmla="*/ 9143307 w 9143307"/>
              <a:gd name="connsiteY5" fmla="*/ 1128023 h 1197188"/>
              <a:gd name="connsiteX6" fmla="*/ 9074142 w 9143307"/>
              <a:gd name="connsiteY6" fmla="*/ 1197188 h 1197188"/>
              <a:gd name="connsiteX7" fmla="*/ 0 w 9143307"/>
              <a:gd name="connsiteY7" fmla="*/ 1188562 h 1197188"/>
              <a:gd name="connsiteX0" fmla="*/ 0 w 9136641"/>
              <a:gd name="connsiteY0" fmla="*/ 1165970 h 1200754"/>
              <a:gd name="connsiteX1" fmla="*/ 82187 w 9136641"/>
              <a:gd name="connsiteY1" fmla="*/ 148676 h 1200754"/>
              <a:gd name="connsiteX2" fmla="*/ 2044916 w 9136641"/>
              <a:gd name="connsiteY2" fmla="*/ 707124 h 1200754"/>
              <a:gd name="connsiteX3" fmla="*/ 7931134 w 9136641"/>
              <a:gd name="connsiteY3" fmla="*/ 1103242 h 1200754"/>
              <a:gd name="connsiteX4" fmla="*/ 9122992 w 9136641"/>
              <a:gd name="connsiteY4" fmla="*/ 42824 h 1200754"/>
              <a:gd name="connsiteX5" fmla="*/ 9136641 w 9136641"/>
              <a:gd name="connsiteY5" fmla="*/ 1128023 h 1200754"/>
              <a:gd name="connsiteX6" fmla="*/ 9067476 w 9136641"/>
              <a:gd name="connsiteY6" fmla="*/ 1197188 h 1200754"/>
              <a:gd name="connsiteX7" fmla="*/ 160714 w 9136641"/>
              <a:gd name="connsiteY7" fmla="*/ 1200754 h 1200754"/>
              <a:gd name="connsiteX0" fmla="*/ 106198 w 9195016"/>
              <a:gd name="connsiteY0" fmla="*/ 1214738 h 1214738"/>
              <a:gd name="connsiteX1" fmla="*/ 140562 w 9195016"/>
              <a:gd name="connsiteY1" fmla="*/ 148676 h 1214738"/>
              <a:gd name="connsiteX2" fmla="*/ 2103291 w 9195016"/>
              <a:gd name="connsiteY2" fmla="*/ 707124 h 1214738"/>
              <a:gd name="connsiteX3" fmla="*/ 7989509 w 9195016"/>
              <a:gd name="connsiteY3" fmla="*/ 1103242 h 1214738"/>
              <a:gd name="connsiteX4" fmla="*/ 9181367 w 9195016"/>
              <a:gd name="connsiteY4" fmla="*/ 42824 h 1214738"/>
              <a:gd name="connsiteX5" fmla="*/ 9195016 w 9195016"/>
              <a:gd name="connsiteY5" fmla="*/ 1128023 h 1214738"/>
              <a:gd name="connsiteX6" fmla="*/ 9125851 w 9195016"/>
              <a:gd name="connsiteY6" fmla="*/ 1197188 h 1214738"/>
              <a:gd name="connsiteX7" fmla="*/ 219089 w 9195016"/>
              <a:gd name="connsiteY7" fmla="*/ 1200754 h 1214738"/>
              <a:gd name="connsiteX0" fmla="*/ 0 w 9054454"/>
              <a:gd name="connsiteY0" fmla="*/ 148676 h 1200754"/>
              <a:gd name="connsiteX1" fmla="*/ 1962729 w 9054454"/>
              <a:gd name="connsiteY1" fmla="*/ 707124 h 1200754"/>
              <a:gd name="connsiteX2" fmla="*/ 7848947 w 9054454"/>
              <a:gd name="connsiteY2" fmla="*/ 1103242 h 1200754"/>
              <a:gd name="connsiteX3" fmla="*/ 9040805 w 9054454"/>
              <a:gd name="connsiteY3" fmla="*/ 42824 h 1200754"/>
              <a:gd name="connsiteX4" fmla="*/ 9054454 w 9054454"/>
              <a:gd name="connsiteY4" fmla="*/ 1128023 h 1200754"/>
              <a:gd name="connsiteX5" fmla="*/ 8985289 w 9054454"/>
              <a:gd name="connsiteY5" fmla="*/ 1197188 h 1200754"/>
              <a:gd name="connsiteX6" fmla="*/ 78527 w 9054454"/>
              <a:gd name="connsiteY6" fmla="*/ 1200754 h 1200754"/>
              <a:gd name="connsiteX0" fmla="*/ 29074 w 9083528"/>
              <a:gd name="connsiteY0" fmla="*/ 148676 h 1197188"/>
              <a:gd name="connsiteX1" fmla="*/ 1991803 w 9083528"/>
              <a:gd name="connsiteY1" fmla="*/ 707124 h 1197188"/>
              <a:gd name="connsiteX2" fmla="*/ 7878021 w 9083528"/>
              <a:gd name="connsiteY2" fmla="*/ 1103242 h 1197188"/>
              <a:gd name="connsiteX3" fmla="*/ 9069879 w 9083528"/>
              <a:gd name="connsiteY3" fmla="*/ 42824 h 1197188"/>
              <a:gd name="connsiteX4" fmla="*/ 9083528 w 9083528"/>
              <a:gd name="connsiteY4" fmla="*/ 1128023 h 1197188"/>
              <a:gd name="connsiteX5" fmla="*/ 9014363 w 9083528"/>
              <a:gd name="connsiteY5" fmla="*/ 1197188 h 1197188"/>
              <a:gd name="connsiteX6" fmla="*/ 0 w 9083528"/>
              <a:gd name="connsiteY6" fmla="*/ 1188562 h 1197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83528" h="1197188">
                <a:moveTo>
                  <a:pt x="29074" y="148676"/>
                </a:moveTo>
                <a:cubicBezTo>
                  <a:pt x="361923" y="64074"/>
                  <a:pt x="683645" y="548030"/>
                  <a:pt x="1991803" y="707124"/>
                </a:cubicBezTo>
                <a:cubicBezTo>
                  <a:pt x="3299961" y="866218"/>
                  <a:pt x="6698342" y="1213959"/>
                  <a:pt x="7878021" y="1103242"/>
                </a:cubicBezTo>
                <a:cubicBezTo>
                  <a:pt x="9057700" y="992525"/>
                  <a:pt x="9069022" y="-243129"/>
                  <a:pt x="9069879" y="42824"/>
                </a:cubicBezTo>
                <a:cubicBezTo>
                  <a:pt x="9070854" y="368064"/>
                  <a:pt x="9083528" y="1039245"/>
                  <a:pt x="9083528" y="1128023"/>
                </a:cubicBezTo>
                <a:cubicBezTo>
                  <a:pt x="9083528" y="1166222"/>
                  <a:pt x="9052562" y="1197188"/>
                  <a:pt x="9014363" y="1197188"/>
                </a:cubicBezTo>
                <a:lnTo>
                  <a:pt x="0" y="1188562"/>
                </a:lnTo>
              </a:path>
            </a:pathLst>
          </a:custGeom>
          <a:solidFill>
            <a:srgbClr val="C00000"/>
          </a:solidFill>
          <a:ln>
            <a:solidFill>
              <a:srgbClr val="FFCC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3175">
                <a:solidFill>
                  <a:schemeClr val="tx1"/>
                </a:solidFill>
              </a:ln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504" y="69009"/>
            <a:ext cx="1656000" cy="2705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488" y="0"/>
            <a:ext cx="1811925" cy="10351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4202748" flipH="1" flipV="1">
            <a:off x="7968541" y="56003"/>
            <a:ext cx="1417017" cy="74399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36814" y="6644194"/>
            <a:ext cx="12447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F68222"/>
                </a:solidFill>
              </a:rPr>
              <a:t>Шевченко Т.А.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79" b="100000" l="0" r="100000">
                        <a14:foregroundMark x1="74739" y1="14911" x2="74739" y2="14911"/>
                        <a14:foregroundMark x1="68894" y1="22465" x2="68894" y2="22465"/>
                        <a14:foregroundMark x1="71608" y1="30616" x2="71608" y2="30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158908" flipV="1">
            <a:off x="-86484" y="6294091"/>
            <a:ext cx="1404000" cy="73715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50D377C-0BC0-4234-9553-5514E225A824}"/>
              </a:ext>
            </a:extLst>
          </p:cNvPr>
          <p:cNvSpPr txBox="1"/>
          <p:nvPr/>
        </p:nvSpPr>
        <p:spPr>
          <a:xfrm>
            <a:off x="110981" y="1073791"/>
            <a:ext cx="88535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В годы Великой Отечественной войны вместе с людьми воевали и животные. Основная тяжесть войны легла на лошадей и собак, но помогали и голуби, и верблюды, медведи, олени и лоси.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CBCD2E-F568-4CA6-8D4E-772B565C30A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9608" y="4210866"/>
            <a:ext cx="3403255" cy="243332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4D1A51B-BF5D-41E2-BF5A-E86E151696A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1942782"/>
            <a:ext cx="2555253" cy="291809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115AB23-777E-4F09-B2F9-7D683C65B80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610" y="2136446"/>
            <a:ext cx="3275333" cy="245947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1009797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668</Words>
  <Application>Microsoft Office PowerPoint</Application>
  <PresentationFormat>Экран (4:3)</PresentationFormat>
  <Paragraphs>62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Century Gothic</vt:lpstr>
      <vt:lpstr>Courier New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muzeum</dc:creator>
  <cp:lastModifiedBy>Пользователь</cp:lastModifiedBy>
  <cp:revision>30</cp:revision>
  <dcterms:created xsi:type="dcterms:W3CDTF">2020-02-17T09:34:06Z</dcterms:created>
  <dcterms:modified xsi:type="dcterms:W3CDTF">2026-04-07T02:58:55Z</dcterms:modified>
</cp:coreProperties>
</file>