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56;&#1072;&#1079;&#1085;&#1086;&#1077;%203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05800" cy="1981200"/>
          </a:xfrm>
        </p:spPr>
        <p:txBody>
          <a:bodyPr/>
          <a:lstStyle/>
          <a:p>
            <a:r>
              <a:rPr lang="ru-RU" sz="2800" dirty="0" smtClean="0">
                <a:effectLst/>
              </a:rPr>
              <a:t> </a:t>
            </a:r>
            <a:r>
              <a:rPr lang="ru-RU" sz="2800" dirty="0">
                <a:effectLst/>
              </a:rPr>
              <a:t>Подпольная антифашистская организация, действовавшая в районе современной Луганской области. </a:t>
            </a:r>
            <a:r>
              <a:rPr lang="ru-RU" sz="2800" dirty="0">
                <a:effectLst/>
              </a:rPr>
              <a:t>Насчитывала более ста человек. </a:t>
            </a:r>
            <a:r>
              <a:rPr lang="ru-RU" sz="2800" dirty="0">
                <a:effectLst/>
              </a:rPr>
              <a:t>Младшему участнику было 14 лет? </a:t>
            </a:r>
            <a:endParaRPr lang="ru-RU" sz="2800" dirty="0"/>
          </a:p>
        </p:txBody>
      </p:sp>
      <p:pic>
        <p:nvPicPr>
          <p:cNvPr id="1026" name="Picture 2" descr="D:\загруженное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76872"/>
            <a:ext cx="6048672" cy="401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84368" y="573325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82790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24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 Подпольная антифашистская организация, действовавшая в районе современной Луганской области. Насчитывала более ста человек. Младшему участнику было 14 лет?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Подпольная антифашистская организация, действовавшая в районе современной Луганской области. Насчитывала более ста человек. Младшему участнику было 14 лет? </dc:title>
  <dc:creator>Scool</dc:creator>
  <cp:lastModifiedBy>Scool</cp:lastModifiedBy>
  <cp:revision>1</cp:revision>
  <dcterms:created xsi:type="dcterms:W3CDTF">2020-02-26T05:39:25Z</dcterms:created>
  <dcterms:modified xsi:type="dcterms:W3CDTF">2020-02-26T05:45:16Z</dcterms:modified>
</cp:coreProperties>
</file>