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Извлеченные\ответ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82" y="-1"/>
            <a:ext cx="5194306" cy="9126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загадка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82" y="0"/>
            <a:ext cx="5194306" cy="9126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2016-07-28T06:02:02Z</dcterms:created>
  <dcterms:modified xsi:type="dcterms:W3CDTF">2016-07-28T06:05:22Z</dcterms:modified>
</cp:coreProperties>
</file>