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63" r:id="rId5"/>
    <p:sldId id="259" r:id="rId6"/>
    <p:sldId id="262" r:id="rId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55" d="100"/>
          <a:sy n="55" d="100"/>
        </p:scale>
        <p:origin x="614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1/10/2021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1/10/2021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1/10/2021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1/10/2021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1/10/2021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1/10/2021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6B4A9-1611-4792-9094-5F34BCA07E0B}" type="datetimeFigureOut">
              <a:rPr lang="en-US" dirty="0"/>
              <a:t>1/10/2021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33C77-0158-454C-844F-B7AB9BD7DAD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1/10/2021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1/10/2021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1/10/2021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712588-04B1-427B-82EE-E8DB90309F08}" type="datetimeFigureOut">
              <a:rPr lang="en-US" dirty="0"/>
              <a:t>1/10/2021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9F0C5-380F-41C2-899A-BAC0F0927E16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1/10/2021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1/10/2021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1/10/2021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dirty="0"/>
              <a:t>1/10/2021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1/10/2021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1/10/2021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65" r:id="rId4"/>
    <p:sldLayoutId id="2147483653" r:id="rId5"/>
    <p:sldLayoutId id="2147483654" r:id="rId6"/>
    <p:sldLayoutId id="2147483655" r:id="rId7"/>
    <p:sldLayoutId id="2147483666" r:id="rId8"/>
    <p:sldLayoutId id="2147483657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67" r:id="rId15"/>
    <p:sldLayoutId id="2147483659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07067" y="1274618"/>
            <a:ext cx="7766936" cy="1773382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Рассказ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07067" y="4050834"/>
            <a:ext cx="7766936" cy="2571640"/>
          </a:xfrm>
        </p:spPr>
        <p:txBody>
          <a:bodyPr>
            <a:normAutofit/>
          </a:bodyPr>
          <a:lstStyle/>
          <a:p>
            <a:pPr algn="ctr"/>
            <a:r>
              <a:rPr lang="ru-RU" sz="3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Урок в 5 классе</a:t>
            </a:r>
            <a:endParaRPr lang="ru-RU" sz="3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0370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7334" y="484909"/>
            <a:ext cx="8596668" cy="5556453"/>
          </a:xfrm>
        </p:spPr>
        <p:txBody>
          <a:bodyPr>
            <a:normAutofit/>
          </a:bodyPr>
          <a:lstStyle/>
          <a:p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Рассказ - 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это литературное произведение, в котором, как правило, речь идёт лишь об одном очень важном событии в жизни героев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41962" y="3375314"/>
            <a:ext cx="5687291" cy="31991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90819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chemeClr val="tx1"/>
                </a:solidFill>
              </a:rPr>
              <a:t>В рассказе выделяются 3 части:</a:t>
            </a:r>
            <a:br>
              <a:rPr lang="ru-RU" b="1" dirty="0">
                <a:solidFill>
                  <a:schemeClr val="tx1"/>
                </a:solidFill>
              </a:rPr>
            </a:b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Завязка 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 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событие, с которого начинается действие, от которого зависит развитие последующих действий;</a:t>
            </a:r>
          </a:p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Кульминация 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момент наибольшего напряжения в развитии действия рассказа;</a:t>
            </a:r>
          </a:p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Развязка – 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заключительное действие, которое явилось результатом развития событий.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62509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77334" y="0"/>
            <a:ext cx="8708136" cy="65311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04758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7334" y="1080655"/>
            <a:ext cx="8596668" cy="4960707"/>
          </a:xfrm>
        </p:spPr>
        <p:txBody>
          <a:bodyPr>
            <a:normAutofit/>
          </a:bodyPr>
          <a:lstStyle/>
          <a:p>
            <a:pPr algn="ctr"/>
            <a:r>
              <a:rPr lang="ru-RU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Вспомним рассказ И. С. Тургенева “Муму”. Где в нём завязка, кульминация, развязка?</a:t>
            </a:r>
          </a:p>
          <a:p>
            <a:pPr algn="ctr"/>
            <a:endParaRPr lang="ru-RU" sz="4800" b="1" dirty="0"/>
          </a:p>
        </p:txBody>
      </p:sp>
    </p:spTree>
    <p:extLst>
      <p:ext uri="{BB962C8B-B14F-4D97-AF65-F5344CB8AC3E}">
        <p14:creationId xmlns:p14="http://schemas.microsoft.com/office/powerpoint/2010/main" val="40392560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77334" y="388184"/>
            <a:ext cx="3668929" cy="5264831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65852" y="313492"/>
            <a:ext cx="5144914" cy="666485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07928" y="313492"/>
            <a:ext cx="3679250" cy="65490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6539018"/>
      </p:ext>
    </p:extLst>
  </p:cSld>
  <p:clrMapOvr>
    <a:masterClrMapping/>
  </p:clrMapOvr>
</p:sld>
</file>

<file path=ppt/theme/theme1.xml><?xml version="1.0" encoding="utf-8"?>
<a:theme xmlns:a="http://schemas.openxmlformats.org/drawingml/2006/main" name="Грань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136</TotalTime>
  <Words>34</Words>
  <Application>Microsoft Office PowerPoint</Application>
  <PresentationFormat>Широкоэкранный</PresentationFormat>
  <Paragraphs>8</Paragraphs>
  <Slides>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11" baseType="lpstr">
      <vt:lpstr>Arial</vt:lpstr>
      <vt:lpstr>Times New Roman</vt:lpstr>
      <vt:lpstr>Trebuchet MS</vt:lpstr>
      <vt:lpstr>Wingdings 3</vt:lpstr>
      <vt:lpstr>Грань</vt:lpstr>
      <vt:lpstr>Рассказ</vt:lpstr>
      <vt:lpstr>Презентация PowerPoint</vt:lpstr>
      <vt:lpstr>В рассказе выделяются 3 части: 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Рассказ</dc:title>
  <dc:creator>Ирина</dc:creator>
  <cp:lastModifiedBy>Ирина</cp:lastModifiedBy>
  <cp:revision>6</cp:revision>
  <dcterms:created xsi:type="dcterms:W3CDTF">2020-03-05T07:29:45Z</dcterms:created>
  <dcterms:modified xsi:type="dcterms:W3CDTF">2021-01-10T17:00:24Z</dcterms:modified>
</cp:coreProperties>
</file>