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5" r:id="rId11"/>
    <p:sldId id="273" r:id="rId12"/>
    <p:sldId id="274" r:id="rId13"/>
    <p:sldId id="276" r:id="rId14"/>
    <p:sldId id="277" r:id="rId15"/>
    <p:sldId id="278" r:id="rId16"/>
    <p:sldId id="279" r:id="rId17"/>
    <p:sldId id="280" r:id="rId18"/>
    <p:sldId id="281" r:id="rId19"/>
    <p:sldId id="283" r:id="rId20"/>
    <p:sldId id="282" r:id="rId21"/>
    <p:sldId id="28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428605"/>
            <a:ext cx="7175351" cy="3071834"/>
          </a:xfrm>
        </p:spPr>
        <p:txBody>
          <a:bodyPr/>
          <a:lstStyle/>
          <a:p>
            <a:pPr algn="ctr"/>
            <a:r>
              <a:rPr lang="ru-RU" dirty="0" smtClean="0"/>
              <a:t>Богатство настоящее и ненастоящее.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28926" y="5357826"/>
            <a:ext cx="5786477" cy="107157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Проект выполнили ученики 2 «Б» класса</a:t>
            </a:r>
          </a:p>
          <a:p>
            <a:r>
              <a:rPr lang="ru-RU" dirty="0" smtClean="0"/>
              <a:t>МОУ </a:t>
            </a:r>
            <a:r>
              <a:rPr lang="ru-RU" dirty="0" err="1" smtClean="0"/>
              <a:t>Фировская</a:t>
            </a:r>
            <a:r>
              <a:rPr lang="ru-RU" dirty="0" smtClean="0"/>
              <a:t> средняя общеобразовательная школа.</a:t>
            </a:r>
          </a:p>
          <a:p>
            <a:r>
              <a:rPr lang="ru-RU" dirty="0" smtClean="0"/>
              <a:t>Классный руководитель  Г.В.Ландграф.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214290"/>
            <a:ext cx="6512511" cy="1928826"/>
          </a:xfrm>
        </p:spPr>
        <p:txBody>
          <a:bodyPr>
            <a:noAutofit/>
          </a:bodyPr>
          <a:lstStyle/>
          <a:p>
            <a:r>
              <a:rPr lang="ru-RU" sz="4000" dirty="0" smtClean="0"/>
              <a:t>Жасмина ветка,</a:t>
            </a:r>
            <a:br>
              <a:rPr lang="ru-RU" sz="4000" dirty="0" smtClean="0"/>
            </a:br>
            <a:r>
              <a:rPr lang="ru-RU" sz="4000" dirty="0" smtClean="0"/>
              <a:t>Изысканно качнувшись,</a:t>
            </a:r>
            <a:br>
              <a:rPr lang="ru-RU" sz="4000" dirty="0" smtClean="0"/>
            </a:br>
            <a:r>
              <a:rPr lang="ru-RU" sz="4000" dirty="0" smtClean="0"/>
              <a:t>Затмила розу.</a:t>
            </a:r>
            <a:endParaRPr lang="ru-RU" sz="4000" dirty="0"/>
          </a:p>
        </p:txBody>
      </p:sp>
      <p:pic>
        <p:nvPicPr>
          <p:cNvPr id="11266" name="Picture 2" descr="http://4put.ru/pictures/max/53/16447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4480" y="2357430"/>
            <a:ext cx="4876800" cy="3657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214290"/>
            <a:ext cx="6512511" cy="1857388"/>
          </a:xfrm>
        </p:spPr>
        <p:txBody>
          <a:bodyPr>
            <a:noAutofit/>
          </a:bodyPr>
          <a:lstStyle/>
          <a:p>
            <a:r>
              <a:rPr lang="ru-RU" sz="3600" dirty="0" smtClean="0"/>
              <a:t>О, цветы – маки!</a:t>
            </a:r>
            <a:br>
              <a:rPr lang="ru-RU" sz="3600" dirty="0" smtClean="0"/>
            </a:br>
            <a:r>
              <a:rPr lang="ru-RU" sz="3600" dirty="0" smtClean="0"/>
              <a:t>Как торжественно и величаво</a:t>
            </a:r>
            <a:br>
              <a:rPr lang="ru-RU" sz="3600" dirty="0" smtClean="0"/>
            </a:br>
            <a:r>
              <a:rPr lang="ru-RU" sz="3600" dirty="0" smtClean="0"/>
              <a:t>Вы раскрылись в саду! </a:t>
            </a:r>
            <a:endParaRPr lang="ru-RU" sz="3600" dirty="0"/>
          </a:p>
        </p:txBody>
      </p:sp>
      <p:pic>
        <p:nvPicPr>
          <p:cNvPr id="3" name="Picture 2" descr="http://file.mobilmusic.ru/e3/8a/16/79343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10" y="2500306"/>
            <a:ext cx="6572295" cy="41434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214290"/>
            <a:ext cx="6512511" cy="1714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Моя кошка любимая,</a:t>
            </a:r>
            <a:br>
              <a:rPr lang="ru-RU" dirty="0" smtClean="0"/>
            </a:br>
            <a:r>
              <a:rPr lang="ru-RU" dirty="0" smtClean="0"/>
              <a:t>Очень красивая!</a:t>
            </a:r>
            <a:br>
              <a:rPr lang="ru-RU" dirty="0" smtClean="0"/>
            </a:br>
            <a:r>
              <a:rPr lang="ru-RU" dirty="0" smtClean="0"/>
              <a:t>Она любит сидеть у окна.</a:t>
            </a:r>
            <a:endParaRPr lang="ru-RU" dirty="0"/>
          </a:p>
        </p:txBody>
      </p:sp>
      <p:pic>
        <p:nvPicPr>
          <p:cNvPr id="12290" name="Picture 2" descr="http://mybritishcat.ru/wp-content/uploads/2012/07/Britanskaya-kosh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643182"/>
            <a:ext cx="4762500" cy="3571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214290"/>
            <a:ext cx="6512511" cy="1785950"/>
          </a:xfrm>
        </p:spPr>
        <p:txBody>
          <a:bodyPr>
            <a:noAutofit/>
          </a:bodyPr>
          <a:lstStyle/>
          <a:p>
            <a:r>
              <a:rPr lang="ru-RU" sz="4000" dirty="0" smtClean="0"/>
              <a:t>Синие крылья.</a:t>
            </a:r>
            <a:br>
              <a:rPr lang="ru-RU" sz="4000" dirty="0" smtClean="0"/>
            </a:br>
            <a:r>
              <a:rPr lang="ru-RU" sz="4000" dirty="0" smtClean="0"/>
              <a:t>Ирис, как бабочка,</a:t>
            </a:r>
            <a:br>
              <a:rPr lang="ru-RU" sz="4000" dirty="0" smtClean="0"/>
            </a:br>
            <a:r>
              <a:rPr lang="ru-RU" sz="4000" dirty="0" smtClean="0"/>
              <a:t>Ждет новых полетов.</a:t>
            </a:r>
            <a:endParaRPr lang="ru-RU" sz="4000" dirty="0"/>
          </a:p>
        </p:txBody>
      </p:sp>
      <p:pic>
        <p:nvPicPr>
          <p:cNvPr id="10242" name="Picture 2" descr="http://wiki.irises.org/pub/TbPthruT/TbRipplingRiver/Rippling_Riv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071678"/>
            <a:ext cx="6572296" cy="44576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Добро и красота-настоящее богатство!</a:t>
            </a:r>
            <a:endParaRPr lang="ru-RU" dirty="0"/>
          </a:p>
        </p:txBody>
      </p:sp>
      <p:pic>
        <p:nvPicPr>
          <p:cNvPr id="15362" name="Picture 2" descr="http://angelybesyilyudi.ru/image/Krasota-Istina-Dobro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8662" y="1785926"/>
            <a:ext cx="7315200" cy="4557706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57200" y="704088"/>
            <a:ext cx="830580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 fontScale="90000" lnSpcReduction="20000"/>
          </a:bodyPr>
          <a:lstStyle/>
          <a:p>
            <a:pPr marL="320040" marR="0" lvl="0" indent="-32004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tabLst/>
              <a:defRPr/>
            </a:pPr>
            <a:r>
              <a:rPr kumimoji="0" lang="ru-RU" sz="4600" b="1" i="0" u="none" strike="noStrike" kern="1200" cap="none" spc="0" normalizeH="0" baseline="0" noProof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Добро и красота-настоящее богатство!</a:t>
            </a:r>
            <a:endParaRPr kumimoji="0" lang="ru-RU" sz="46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142852"/>
            <a:ext cx="6512511" cy="1571636"/>
          </a:xfrm>
        </p:spPr>
        <p:txBody>
          <a:bodyPr>
            <a:normAutofit/>
          </a:bodyPr>
          <a:lstStyle/>
          <a:p>
            <a:r>
              <a:rPr lang="ru-RU" dirty="0" smtClean="0"/>
              <a:t>А. Линдгрен «Малыш и Карлсон».</a:t>
            </a:r>
            <a:endParaRPr lang="ru-RU" dirty="0"/>
          </a:p>
        </p:txBody>
      </p:sp>
      <p:pic>
        <p:nvPicPr>
          <p:cNvPr id="1026" name="Picture 2" descr="https://i.ytimg.com/vi/g3J0OB07nj8/hq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857364"/>
            <a:ext cx="6643734" cy="44291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142852"/>
            <a:ext cx="6512511" cy="1500198"/>
          </a:xfrm>
        </p:spPr>
        <p:txBody>
          <a:bodyPr/>
          <a:lstStyle/>
          <a:p>
            <a:r>
              <a:rPr lang="ru-RU" dirty="0" smtClean="0"/>
              <a:t>Николай  Носов. Рассказы. </a:t>
            </a:r>
            <a:endParaRPr lang="ru-RU" dirty="0"/>
          </a:p>
        </p:txBody>
      </p:sp>
      <p:pic>
        <p:nvPicPr>
          <p:cNvPr id="29698" name="Picture 2" descr="http://www.planetaskazok.ru/images/stories/nosov/fantazery/img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928802"/>
            <a:ext cx="5572164" cy="4357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357166"/>
            <a:ext cx="6512511" cy="5158002"/>
          </a:xfrm>
        </p:spPr>
        <p:txBody>
          <a:bodyPr/>
          <a:lstStyle/>
          <a:p>
            <a:pPr algn="ctr"/>
            <a:r>
              <a:rPr lang="ru-RU" dirty="0" smtClean="0"/>
              <a:t>Моя подруга.</a:t>
            </a:r>
            <a:endParaRPr lang="ru-RU" dirty="0"/>
          </a:p>
        </p:txBody>
      </p:sp>
      <p:pic>
        <p:nvPicPr>
          <p:cNvPr id="2050" name="Picture 2" descr="F:\ксюш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1556792"/>
            <a:ext cx="6048672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214290"/>
            <a:ext cx="6512511" cy="1500198"/>
          </a:xfrm>
        </p:spPr>
        <p:txBody>
          <a:bodyPr>
            <a:normAutofit/>
          </a:bodyPr>
          <a:lstStyle/>
          <a:p>
            <a:r>
              <a:rPr lang="ru-RU" dirty="0" smtClean="0"/>
              <a:t>Дружба – настоящее богатство!</a:t>
            </a:r>
            <a:endParaRPr lang="ru-RU" dirty="0"/>
          </a:p>
        </p:txBody>
      </p:sp>
      <p:pic>
        <p:nvPicPr>
          <p:cNvPr id="1026" name="Picture 2" descr="http://images.qwrt.ru/images/2014/01/17/%D0%B4%D1%80%D1%83%D0%B6%D0%B1%D0%B0-%D0%BF%D0%B0%D1%80%D0%B0%D0%B4%D0%BE%D0%BA%D1%81-%D1%81%D0%BE%D1%86.%20%D1%81%D0%B5%D1%82%D0%B8-85005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0166" y="1928802"/>
            <a:ext cx="5715000" cy="4643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285728"/>
            <a:ext cx="6512511" cy="1000132"/>
          </a:xfrm>
        </p:spPr>
        <p:txBody>
          <a:bodyPr/>
          <a:lstStyle/>
          <a:p>
            <a:pPr algn="ctr"/>
            <a:r>
              <a:rPr lang="ru-RU" dirty="0" smtClean="0"/>
              <a:t>Моя семья.</a:t>
            </a:r>
            <a:endParaRPr lang="ru-RU" dirty="0"/>
          </a:p>
        </p:txBody>
      </p:sp>
      <p:pic>
        <p:nvPicPr>
          <p:cNvPr id="1026" name="Picture 2" descr="F:\Фото Ваня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0616" y="1268760"/>
            <a:ext cx="5382768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llpolus.com/uploads/posts/2012-01/1326078164_ec6ed52ab0e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785794"/>
            <a:ext cx="8143932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214290"/>
            <a:ext cx="6512511" cy="1428760"/>
          </a:xfrm>
        </p:spPr>
        <p:txBody>
          <a:bodyPr/>
          <a:lstStyle/>
          <a:p>
            <a:r>
              <a:rPr lang="ru-RU" dirty="0" smtClean="0"/>
              <a:t>Семья – настоящее богатство!</a:t>
            </a:r>
            <a:endParaRPr lang="ru-RU" dirty="0"/>
          </a:p>
        </p:txBody>
      </p:sp>
      <p:pic>
        <p:nvPicPr>
          <p:cNvPr id="1026" name="Picture 2" descr="http://fanhome.ru/wp-content/uploads/2012/05/schastlivaya-semi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7356" y="1857364"/>
            <a:ext cx="4754880" cy="38039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otivators.ru/sites/default/files/imagecache/main-motivator/motivator-532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785794"/>
            <a:ext cx="7215238" cy="51816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305800" cy="5143536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Цель: </a:t>
            </a:r>
            <a:br>
              <a:rPr lang="ru-RU" sz="3600" dirty="0" smtClean="0"/>
            </a:br>
            <a:r>
              <a:rPr lang="ru-RU" sz="3600" i="1" dirty="0" smtClean="0"/>
              <a:t>найти ответ на вопрос: что ценнее – богатство материальное или богатство человеческого сердца?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Задачи: </a:t>
            </a:r>
            <a:br>
              <a:rPr lang="ru-RU" sz="3600" dirty="0" smtClean="0"/>
            </a:br>
            <a:r>
              <a:rPr lang="ru-RU" sz="3600" i="1" dirty="0" smtClean="0"/>
              <a:t>-какие бывают богатства;</a:t>
            </a:r>
            <a:br>
              <a:rPr lang="ru-RU" sz="3600" i="1" dirty="0" smtClean="0"/>
            </a:br>
            <a:r>
              <a:rPr lang="ru-RU" sz="3600" i="1" dirty="0" smtClean="0"/>
              <a:t>-что они значат для человека.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724780"/>
          </a:xfrm>
        </p:spPr>
        <p:txBody>
          <a:bodyPr>
            <a:normAutofit/>
          </a:bodyPr>
          <a:lstStyle/>
          <a:p>
            <a:r>
              <a:rPr lang="ru-RU" dirty="0" smtClean="0"/>
              <a:t>Достоинство - настоящее богатство!</a:t>
            </a:r>
            <a:endParaRPr lang="ru-RU" dirty="0"/>
          </a:p>
        </p:txBody>
      </p:sp>
      <p:pic>
        <p:nvPicPr>
          <p:cNvPr id="7170" name="Picture 2" descr="http://motivators.ru/sites/default/files/imagecache/main-motivator/motivator-1201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4414" y="2357430"/>
            <a:ext cx="6134100" cy="40195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214290"/>
            <a:ext cx="6512511" cy="1643074"/>
          </a:xfrm>
        </p:spPr>
        <p:txBody>
          <a:bodyPr>
            <a:normAutofit/>
          </a:bodyPr>
          <a:lstStyle/>
          <a:p>
            <a:r>
              <a:rPr lang="ru-RU" dirty="0" smtClean="0"/>
              <a:t>Здоровье-настоящее богатство!</a:t>
            </a:r>
            <a:endParaRPr lang="ru-RU" dirty="0"/>
          </a:p>
        </p:txBody>
      </p:sp>
      <p:pic>
        <p:nvPicPr>
          <p:cNvPr id="5122" name="Picture 2" descr="http://norbekov.com/upload/materials/5ac6f89e4ba084149306eab68c3e64e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143116"/>
            <a:ext cx="4962525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357166"/>
            <a:ext cx="6512511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Вежливость – настоящее богатство!</a:t>
            </a:r>
            <a:endParaRPr lang="ru-RU" dirty="0"/>
          </a:p>
        </p:txBody>
      </p:sp>
      <p:pic>
        <p:nvPicPr>
          <p:cNvPr id="4098" name="Picture 2" descr="https://i.ytimg.com/vi/B0lTek_Z5Bg/maxresdefault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4480" y="2285992"/>
            <a:ext cx="5486400" cy="4114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3675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Дж. Родари. «Путешествие  Дядюшки Белого Медведя».</a:t>
            </a:r>
            <a:endParaRPr lang="ru-RU" dirty="0"/>
          </a:p>
        </p:txBody>
      </p:sp>
      <p:pic>
        <p:nvPicPr>
          <p:cNvPr id="21506" name="Picture 2" descr="http://img1.joyreactor.cc/pics/post/full/%D0%91%D0%B5%D0%BB%D1%8B%D0%B9-%D0%BC%D0%B5%D0%B4%D0%B2%D0%B5%D0%B4%D1%8C-%D0%B6%D0%B8%D0%B2%D0%BD%D0%BE%D1%81%D1%82%D1%8C-2642489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4678" y="8858288"/>
            <a:ext cx="8892000" cy="6018708"/>
          </a:xfrm>
          <a:prstGeom prst="rect">
            <a:avLst/>
          </a:prstGeom>
          <a:noFill/>
        </p:spPr>
      </p:pic>
      <p:pic>
        <p:nvPicPr>
          <p:cNvPr id="4" name="Picture 2" descr="http://img1.joyreactor.cc/pics/post/full/%D0%91%D0%B5%D0%BB%D1%8B%D0%B9-%D0%BC%D0%B5%D0%B4%D0%B2%D0%B5%D0%B4%D1%8C-%D0%B6%D0%B8%D0%B2%D0%BD%D0%BE%D1%81%D1%82%D1%8C-2642489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4414" y="2357430"/>
            <a:ext cx="6143668" cy="3857652"/>
          </a:xfrm>
          <a:prstGeom prst="rect">
            <a:avLst/>
          </a:prstGeom>
          <a:noFill/>
        </p:spPr>
      </p:pic>
      <p:pic>
        <p:nvPicPr>
          <p:cNvPr id="21508" name="Picture 4" descr="http://img1.joyreactor.cc/pics/post/full/%D0%91%D0%B5%D0%BB%D1%8B%D0%B9-%D0%BC%D0%B5%D0%B4%D0%B2%D0%B5%D0%B4%D1%8C-%D0%B6%D0%B8%D0%B2%D0%BD%D0%BE%D1%81%D1%82%D1%8C-2642489.jpe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787302" y="6429396"/>
            <a:ext cx="6408000" cy="4337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s3.livemaster.ru/zhurnalfoto/4/7/6/13032416493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214290"/>
            <a:ext cx="3929090" cy="3490896"/>
          </a:xfrm>
          <a:prstGeom prst="rect">
            <a:avLst/>
          </a:prstGeom>
          <a:noFill/>
        </p:spPr>
      </p:pic>
      <p:pic>
        <p:nvPicPr>
          <p:cNvPr id="1028" name="Picture 4" descr="https://pp.vk.me/c413022/v413022128/3a5e/p2BYw6C9D7k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214290"/>
            <a:ext cx="4324340" cy="3423618"/>
          </a:xfrm>
          <a:prstGeom prst="rect">
            <a:avLst/>
          </a:prstGeom>
          <a:noFill/>
        </p:spPr>
      </p:pic>
      <p:sp>
        <p:nvSpPr>
          <p:cNvPr id="1032" name="AutoShape 8" descr="Картинки по запросу синие орхидеи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http://myorchidea.ru/wp-content/uploads/2014/10/goluboj-falenopsis-foto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984" y="3857628"/>
            <a:ext cx="4143404" cy="2857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ellf.ru/uploads/posts/2015-05/1432087060_003-ellf.ru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643998" cy="64294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25</TotalTime>
  <Words>103</Words>
  <Application>Microsoft Office PowerPoint</Application>
  <PresentationFormat>Экран (4:3)</PresentationFormat>
  <Paragraphs>21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Воздушный поток</vt:lpstr>
      <vt:lpstr>Богатство настоящее и ненастоящее.</vt:lpstr>
      <vt:lpstr>Презентация PowerPoint</vt:lpstr>
      <vt:lpstr>Цель:  найти ответ на вопрос: что ценнее – богатство материальное или богатство человеческого сердца?  Задачи:  -какие бывают богатства; -что они значат для человека. </vt:lpstr>
      <vt:lpstr>Достоинство - настоящее богатство!</vt:lpstr>
      <vt:lpstr>Здоровье-настоящее богатство!</vt:lpstr>
      <vt:lpstr>Вежливость – настоящее богатство!</vt:lpstr>
      <vt:lpstr>Дж. Родари. «Путешествие  Дядюшки Белого Медведя».</vt:lpstr>
      <vt:lpstr>Презентация PowerPoint</vt:lpstr>
      <vt:lpstr>Презентация PowerPoint</vt:lpstr>
      <vt:lpstr>Жасмина ветка, Изысканно качнувшись, Затмила розу.</vt:lpstr>
      <vt:lpstr>О, цветы – маки! Как торжественно и величаво Вы раскрылись в саду! </vt:lpstr>
      <vt:lpstr>Моя кошка любимая, Очень красивая! Она любит сидеть у окна.</vt:lpstr>
      <vt:lpstr>Синие крылья. Ирис, как бабочка, Ждет новых полетов.</vt:lpstr>
      <vt:lpstr>Добро и красота-настоящее богатство!</vt:lpstr>
      <vt:lpstr>А. Линдгрен «Малыш и Карлсон».</vt:lpstr>
      <vt:lpstr>Николай  Носов. Рассказы. </vt:lpstr>
      <vt:lpstr>Моя подруга.</vt:lpstr>
      <vt:lpstr>Дружба – настоящее богатство!</vt:lpstr>
      <vt:lpstr>Моя семья.</vt:lpstr>
      <vt:lpstr>Семья – настоящее богатство!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Ландграф</dc:creator>
  <cp:lastModifiedBy>ИЦШ</cp:lastModifiedBy>
  <cp:revision>9</cp:revision>
  <dcterms:created xsi:type="dcterms:W3CDTF">2016-03-09T11:46:54Z</dcterms:created>
  <dcterms:modified xsi:type="dcterms:W3CDTF">2016-10-06T07:56:31Z</dcterms:modified>
</cp:coreProperties>
</file>