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0" r:id="rId3"/>
    <p:sldId id="259" r:id="rId4"/>
    <p:sldId id="270" r:id="rId5"/>
    <p:sldId id="267" r:id="rId6"/>
    <p:sldId id="268" r:id="rId7"/>
    <p:sldId id="269" r:id="rId8"/>
    <p:sldId id="258" r:id="rId9"/>
    <p:sldId id="262" r:id="rId10"/>
    <p:sldId id="263" r:id="rId11"/>
    <p:sldId id="265" r:id="rId12"/>
    <p:sldId id="264" r:id="rId13"/>
    <p:sldId id="271" r:id="rId14"/>
    <p:sldId id="272" r:id="rId15"/>
    <p:sldId id="273" r:id="rId16"/>
    <p:sldId id="275" r:id="rId17"/>
    <p:sldId id="276" r:id="rId18"/>
    <p:sldId id="257" r:id="rId19"/>
    <p:sldId id="26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2154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bobrov_zvezda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hyperlink" Target="https://vk.com/away.php?to=https://riavrn.ru/districts/bobrowski/v-bobrovskom-sele-shishovka-otkryli-memorialnuyu-dosku-gerojski-pogibshemu-na-ukraine-zemlyaku/&amp;post=-63026551_38589&amp;cc_key=" TargetMode="External"/><Relationship Id="rId4" Type="http://schemas.openxmlformats.org/officeDocument/2006/relationships/hyperlink" Target="https://vk.com/wall-63026551_38589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1428736"/>
            <a:ext cx="66437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</a:t>
            </a:r>
          </a:p>
          <a:p>
            <a:r>
              <a:rPr lang="ru-RU" sz="4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       </a:t>
            </a:r>
            <a:r>
              <a:rPr lang="en-US" sz="4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Z</a:t>
            </a:r>
            <a:r>
              <a:rPr lang="ru-RU" sz="4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 Родину!</a:t>
            </a:r>
            <a:endParaRPr lang="ru-RU" sz="48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endParaRPr lang="ru-RU" sz="4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428604"/>
            <a:ext cx="721523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Муниципальный проект «Герои нашего времени», посвященный участникам специальной военной операции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105835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(О выпускнике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Шишовской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школы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Смирнове Василии)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МЕДИА-группа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Рыков Артем, Харченко Валерия,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Погосян Лилия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8" y="37389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6" name="AutoShape 2" descr="blob:https://web.whatsapp.com/14c94838-c95a-4272-b1e6-72240a50c0e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 descr="C:\Users\RussOM\Desktop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704" y="1268760"/>
            <a:ext cx="4123188" cy="51740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0"/>
            <a:ext cx="6365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 минуту до гибели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4935568"/>
            <a:ext cx="3588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Смирнов Василий первый слева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79002" y="1556792"/>
            <a:ext cx="532671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фото запечатлен момент перед взрывом.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( в школе имеется видеозапись  этого момента)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422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10639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 descr="C:\Users\УЧИТЕЛЬ\Desktop\Смирнов В\военник\военный билет_0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2052" y="2109049"/>
            <a:ext cx="5335712" cy="375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85592" y="908720"/>
            <a:ext cx="56886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Военный билет</a:t>
            </a:r>
            <a:b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(на военном билете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В.Смирнова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видны следы крови)</a:t>
            </a:r>
            <a:endParaRPr lang="ru-RU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56" y="41210"/>
            <a:ext cx="3008312" cy="368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 rot="10800000" flipV="1">
            <a:off x="155576" y="3933056"/>
            <a:ext cx="288539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Запись о получении военной специальности</a:t>
            </a:r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Личный номер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Ю-377991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41195" y="3244334"/>
            <a:ext cx="261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23663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3280" y="5301208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ноября 2022 г.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Торжественная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линейка в честь  открытия мемориальной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доски  и вручения ордена Мужества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(посмертно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3" y="0"/>
            <a:ext cx="857252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Награда нашла своего героя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40152" y="885682"/>
            <a:ext cx="32924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hlinkClick r:id="rId3"/>
              </a:rPr>
              <a:t>Газета "Звезда" - вестник Бобровского Района</a:t>
            </a:r>
            <a:endParaRPr lang="ru-RU" sz="1600" dirty="0"/>
          </a:p>
          <a:p>
            <a:r>
              <a:rPr lang="ru-RU" sz="1600" dirty="0">
                <a:hlinkClick r:id="rId4"/>
              </a:rPr>
              <a:t>18 ноя 2022</a:t>
            </a:r>
            <a:endParaRPr lang="ru-RU" sz="1600" dirty="0"/>
          </a:p>
          <a:p>
            <a:r>
              <a:rPr lang="ru-RU" sz="1600" dirty="0" smtClean="0">
                <a:hlinkClick r:id="rId5" tooltip="https://riavrn.ru/districts/bobrowski/v-bobrovskom-sele-shishovka-otkryli-memorialnuyu-dosku-gerojski-pogibshemu-na-ukraine-zemlyaku/"/>
              </a:rPr>
              <a:t>https</a:t>
            </a:r>
            <a:r>
              <a:rPr lang="ru-RU" sz="1600" dirty="0">
                <a:hlinkClick r:id="rId5" tooltip="https://riavrn.ru/districts/bobrowski/v-bobrovskom-sele-shishovka-otkryli-memorialnuyu-dosku-gerojski-pogibshemu-na-ukraine-zemlyaku/"/>
              </a:rPr>
              <a:t>://riavrn.ru/districts/bobrowski/v-bobrovskom-se</a:t>
            </a:r>
            <a:r>
              <a:rPr lang="ru-RU" sz="1600" dirty="0" smtClean="0">
                <a:hlinkClick r:id="rId5" tooltip="https://riavrn.ru/districts/bobrowski/v-bobrovskom-sele-shishovka-otkryli-memorialnuyu-dosku-gerojski-pogibshemu-na-ukraine-zemlyaku/"/>
              </a:rPr>
              <a:t>..</a:t>
            </a:r>
            <a:endParaRPr lang="ru-RU" sz="1600" dirty="0" smtClean="0"/>
          </a:p>
        </p:txBody>
      </p:sp>
      <p:pic>
        <p:nvPicPr>
          <p:cNvPr id="10" name="Рисунок 9" descr="https://sun9-35.userapi.com/impg/sMexK4Mn8KkSyLhje2uPF_ZonZW_XOlWzIBLkA/rxZADibdd10.jpg?size=930x523&amp;quality=96&amp;sign=34c479342aec2f027ebfe73435fa2d70&amp;type=album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477443"/>
            <a:ext cx="2843808" cy="1934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58" y="1988840"/>
            <a:ext cx="5894968" cy="38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99789" y="4412191"/>
            <a:ext cx="30328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Открытие  мемориальной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доски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23663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65313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endParaRPr lang="ru-RU" dirty="0"/>
          </a:p>
        </p:txBody>
      </p:sp>
      <p:pic>
        <p:nvPicPr>
          <p:cNvPr id="6146" name="Picture 2" descr="C:\Users\УЧИТЕЛЬ\Desktop\Новый портфель\Смирнов в\фото открытие мемор. доски\IMG_85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948" y="160338"/>
            <a:ext cx="6863484" cy="457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4988511"/>
            <a:ext cx="7920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Сослуживцы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Василия: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Потулов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Николай,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Плетнев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Александр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Слепцов Дмитрий, </a:t>
            </a:r>
          </a:p>
        </p:txBody>
      </p:sp>
    </p:spTree>
    <p:extLst>
      <p:ext uri="{BB962C8B-B14F-4D97-AF65-F5344CB8AC3E}">
        <p14:creationId xmlns:p14="http://schemas.microsoft.com/office/powerpoint/2010/main" xmlns="" val="15565291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23663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65313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7992886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91248" y="31941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торжественной линейке выступил директор школы Ковалев А.Н.</a:t>
            </a:r>
          </a:p>
        </p:txBody>
      </p:sp>
    </p:spTree>
    <p:extLst>
      <p:ext uri="{BB962C8B-B14F-4D97-AF65-F5344CB8AC3E}">
        <p14:creationId xmlns:p14="http://schemas.microsoft.com/office/powerpoint/2010/main" xmlns="" val="44831411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23663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65313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1729" y="516500"/>
            <a:ext cx="7950152" cy="5300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18277" y="584039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Выступление руководителя отдела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Шашкина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Ю.А.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65519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5248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23663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65313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9850" y="260648"/>
            <a:ext cx="4749380" cy="3166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03203" y="19168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Выступление военкома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Буйлова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А.А. и вручение ордена Мужества (посмертно) матери Героя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2299" y="3426900"/>
            <a:ext cx="4971701" cy="3314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94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623663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65313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5248" y="155064"/>
            <a:ext cx="5506195" cy="351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 descr="C:\Users\УЧИТЕЛЬ\Desktop\Новый портфель\Смирнов в\фото открытие мемор. доски\IMG_85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460" y="3464966"/>
            <a:ext cx="48605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33391" y="994830"/>
            <a:ext cx="3846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Мы будем помнить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074090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1859339"/>
            <a:ext cx="362236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Юнармейцы отряда «Отечество» совместно со школьным  пресс-центром собрали материал для проекта «Памятный альбом» о нашем герое.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Этот альбом будет вручен матери Смирнова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Другой экземпляр будет храниться в школьном музее.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45997" y="548680"/>
            <a:ext cx="58625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Памятный альбом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C:\Users\RussOM\Desktop\IMG_20230118_101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4"/>
            <a:ext cx="4784675" cy="35719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446" y="-1"/>
            <a:ext cx="915744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C:\Users\RussOM\Downloads\2023-01-16_11-16-3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57166"/>
            <a:ext cx="9143999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11560" y="365104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Снаряды разрывались там и тут,</a:t>
            </a:r>
            <a:b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Пыль застилала нам глаза,</a:t>
            </a:r>
          </a:p>
          <a:p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Хорошего ведь от войны не ждут,</a:t>
            </a:r>
            <a:b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Еще Победа  наша далека.</a:t>
            </a:r>
          </a:p>
          <a:p>
            <a:r>
              <a:rPr lang="ru-RU" sz="1600" dirty="0">
                <a:solidFill>
                  <a:schemeClr val="bg1"/>
                </a:solidFill>
              </a:rPr>
              <a:t> </a:t>
            </a:r>
          </a:p>
          <a:p>
            <a:r>
              <a:rPr lang="ru-RU" sz="1600" dirty="0">
                <a:solidFill>
                  <a:schemeClr val="bg1"/>
                </a:solidFill>
              </a:rPr>
              <a:t> </a:t>
            </a:r>
          </a:p>
          <a:p>
            <a:r>
              <a:rPr lang="ru-RU" sz="1600" dirty="0">
                <a:solidFill>
                  <a:schemeClr val="bg1"/>
                </a:solidFill>
              </a:rPr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3023" y="365104"/>
            <a:ext cx="85845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А сегодня - Указ Президента</a:t>
            </a:r>
            <a:br>
              <a:rPr lang="ru-RU" sz="3600" b="1" dirty="0" smtClean="0"/>
            </a:br>
            <a:r>
              <a:rPr lang="ru-RU" sz="3600" b="1" dirty="0" smtClean="0"/>
              <a:t>В список новых российских наград.</a:t>
            </a:r>
            <a:br>
              <a:rPr lang="ru-RU" sz="3600" b="1" dirty="0" smtClean="0"/>
            </a:br>
            <a:r>
              <a:rPr lang="ru-RU" sz="3600" b="1" dirty="0" smtClean="0"/>
              <a:t>Вновь Святого Георгия лента</a:t>
            </a:r>
            <a:br>
              <a:rPr lang="ru-RU" sz="3600" b="1" dirty="0" smtClean="0"/>
            </a:br>
            <a:r>
              <a:rPr lang="ru-RU" sz="3600" b="1" dirty="0" smtClean="0"/>
              <a:t>Встала   с орденом Мужества в ряд…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12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44072" y="385545"/>
            <a:ext cx="4499928" cy="48936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Смирнов Василий Викторович</a:t>
            </a:r>
          </a:p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14 августа 1988-</a:t>
            </a:r>
          </a:p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26 июня 2022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" name="Picture 2" descr="C:\Users\УЧИТЕЛЬ\Desktop\Смирнов Альбом\d726108d-7af9-4f8e-bab1-078239019663 -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5545"/>
            <a:ext cx="4281488" cy="615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3535" y="344797"/>
            <a:ext cx="8683625" cy="43704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Биография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Родился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г.Алма-Ата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республики Казахстан.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первый класс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поступил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1995 году, а  закончил  9  классов в 2003 году.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Начиная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5 класса, стал заниматься водным  и  пешим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туризмом.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Василий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вместе с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ребятами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защищал честь школы на соревнованиях по водному туризму в районе и в области, где неоднократно становились победителями.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окончания школы поступил в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Острогожский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техникум.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Работал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строителем в  Москве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Санкт-Петербурге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В.Смирнов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Петрозаводске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перед водным походом по Карелии              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Users\УЧИТЕЛЬ\Desktop\Смирнов В\1_page-0001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9268" y="2980099"/>
            <a:ext cx="2496678" cy="373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УЧИТЕЛЬ\Desktop\Проект Герой нашего времени\В.Смирнов на соревнованиях по туризму конец 90-х гг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266" y="3106327"/>
            <a:ext cx="2450542" cy="362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44072" y="385545"/>
            <a:ext cx="4499928" cy="175432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Смирнов Василий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Picture 2" descr="C:\Users\УЧИТЕЛЬ\Desktop\Проект Герой нашего времени - копия\Смирнов В в 3 класс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58697"/>
            <a:ext cx="5732622" cy="439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792" y="10527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pPr algn="ctr"/>
            <a:r>
              <a:rPr lang="ru-RU" dirty="0"/>
              <a:t>На фото Василий </a:t>
            </a:r>
            <a:r>
              <a:rPr lang="ru-RU" dirty="0" smtClean="0"/>
              <a:t>в классе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28256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176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44072" y="385545"/>
            <a:ext cx="4499928" cy="175432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Смирнов Василий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2" descr="C:\Users\УЧИТЕЛЬ\Desktop\Василий\фото Смирнов1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12" y="980728"/>
            <a:ext cx="4607932" cy="311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УЧИТЕЛЬ\Desktop\Василий\фото Смирнов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1405" y="3679271"/>
            <a:ext cx="4573091" cy="298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8017" y="48691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еделя математики в школе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фото Василий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третий слева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Грибанова Т.И.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6725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44072" y="385545"/>
            <a:ext cx="4499928" cy="175432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Смирнов Василий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2" descr="C:\Users\УЧИТЕЛЬ\Desktop\Новый портфель\Смирнов в\фото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469" y="160337"/>
            <a:ext cx="4156507" cy="642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0" y="301847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Увлечение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водным туризмом.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фото Василий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походе по Карелии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70061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176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44072" y="385545"/>
            <a:ext cx="4499928" cy="175432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Смирнов Василий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Users\УЧИТЕЛЬ\Desktop\Новый портфель\Смирнов в\фото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870" y="2173382"/>
            <a:ext cx="677175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5248" y="90872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Увлечение рыбалкой.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фото Василий с одноклассником Грибановым Д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9205350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07975" y="620688"/>
            <a:ext cx="88360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 декабря 2010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Василий  попал в воинскую часть № 23626,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которая дислоцируется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поселке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Калининец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Наро-Фоминского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района Московской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лагодарственное  письмо за отличную службу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УЧИТЕЛЬ\Desktop\Смирнов Альбом\благодарност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0773" y="2315955"/>
            <a:ext cx="2985900" cy="413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УЧИТЕЛЬ\Desktop\Смирнов В\4_page-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9561">
            <a:off x="5430785" y="2205360"/>
            <a:ext cx="3003029" cy="435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99065" y="160338"/>
            <a:ext cx="5187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Служба в армии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9220"/>
            <a:ext cx="9354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https://kartinkin.net/uploads/posts/2021-01/1611338020_23-p-foni-s-simvolami-rossii-dlya-prezentatsii-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909913" y="1196752"/>
            <a:ext cx="398881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Специальная военная операция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Василий Смирнов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мог оставаться в стороне и поэтому добровольно пошел воевать.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Он был зачислен по своей военной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профессии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начальником станции помех ультракоротко-волновой радиосвязи в июне 2022 года  в в/ч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837037  252-го гвардейского мотострелкового полка,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дислоцирующегося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г. Богучар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Воронежской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области.</a:t>
            </a:r>
          </a:p>
        </p:txBody>
      </p:sp>
      <p:pic>
        <p:nvPicPr>
          <p:cNvPr id="5122" name="Picture 2" descr="C:\Users\УЧИТЕЛЬ\Desktop\Смирнов В\3_page-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2104" y="2397292"/>
            <a:ext cx="3153486" cy="4711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6570" y="592498"/>
            <a:ext cx="35598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Позывной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«Сержант»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344</Words>
  <Application>Microsoft Office PowerPoint</Application>
  <PresentationFormat>Экран (4:3)</PresentationFormat>
  <Paragraphs>107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RussOM</dc:creator>
  <cp:lastModifiedBy>RussOM</cp:lastModifiedBy>
  <cp:revision>43</cp:revision>
  <dcterms:created xsi:type="dcterms:W3CDTF">2023-01-16T08:10:24Z</dcterms:created>
  <dcterms:modified xsi:type="dcterms:W3CDTF">2024-10-31T09:23:35Z</dcterms:modified>
</cp:coreProperties>
</file>