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313" r:id="rId4"/>
    <p:sldId id="317" r:id="rId5"/>
    <p:sldId id="318" r:id="rId6"/>
    <p:sldId id="316" r:id="rId7"/>
    <p:sldId id="315" r:id="rId8"/>
    <p:sldId id="314" r:id="rId9"/>
    <p:sldId id="258" r:id="rId10"/>
    <p:sldId id="304" r:id="rId11"/>
    <p:sldId id="275" r:id="rId12"/>
    <p:sldId id="305" r:id="rId13"/>
    <p:sldId id="260" r:id="rId14"/>
    <p:sldId id="280" r:id="rId15"/>
    <p:sldId id="307" r:id="rId16"/>
    <p:sldId id="299" r:id="rId17"/>
    <p:sldId id="308" r:id="rId18"/>
    <p:sldId id="300" r:id="rId19"/>
    <p:sldId id="309" r:id="rId20"/>
    <p:sldId id="301" r:id="rId21"/>
    <p:sldId id="310" r:id="rId22"/>
    <p:sldId id="302" r:id="rId23"/>
    <p:sldId id="311" r:id="rId24"/>
    <p:sldId id="303" r:id="rId25"/>
    <p:sldId id="312" r:id="rId26"/>
    <p:sldId id="319" r:id="rId27"/>
    <p:sldId id="29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opck.org/uchrezhdenija-kultury-obrazovanija-i-sporta/shkoly/251-shkola--10.html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opck.org/biblioteka/fotoalbomy/3497-orsk-fotoal-bom.html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history.opck.org/lichnosti/orchane-geroi-sovetskogo-sojuza.html" TargetMode="External"/><Relationship Id="rId4" Type="http://schemas.openxmlformats.org/officeDocument/2006/relationships/hyperlink" Target="http://history.opck.org/biblioteka/43-biblioteka/istorija-i-kraevedenie/80-lukerchenko-mihail-petrovich-orsk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opck.org/uchrezhdenija-kultury-obrazovanija-i-sporta/shkoly/251-shkola--10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60648"/>
            <a:ext cx="5723468" cy="182809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Час общения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686" y="2276872"/>
            <a:ext cx="5712179" cy="1524000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i="1" dirty="0" smtClean="0"/>
              <a:t>«</a:t>
            </a:r>
            <a:r>
              <a:rPr lang="ru-RU" sz="4000" b="1" i="1" dirty="0" err="1" smtClean="0"/>
              <a:t>Орчане</a:t>
            </a:r>
            <a:r>
              <a:rPr lang="ru-RU" sz="4000" b="1" i="1" dirty="0" smtClean="0"/>
              <a:t> в годы Великой Отечественной войны»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50203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84784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ночь на 2 сентября 1944 г. «ИЛ-4» вместе с другими экипажами бомбил железнодорожный узел Кретинг в Прибалтике. Задание было выполнено полностью, бомбы сброшены точно на заданную цель. А вот при возвращении на свой аэродром бомбардировщик подвергся нападению немецкого истребителя в районе города Алитус на реке Неман. Осколком снаряда был тяжело ранен в висок наш штурман Николай Дмитриевич Авдеев, на нем загорелся комбинезон, и он получил сильный ожог живота. Но Николай, пока мог, вернее, пока был в сознании, как штурман делал все, чтобы дотянуть самолет до аэродрома, но я был вынужден посадить самолет «на живот», т.е. на фюзеляж. Тяжело раненного и обожженного Николая мы доставили в санчасть, надеясь, что его спасут. По дороге он успел сказать: «Скажите жене, что я брожу в партизанах», а через время добавил: «Передайте жене, чтобы она воспитала ребенка». Похороны состоялись в Киеве.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3" y="98072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«Подвиг в бессмертие»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127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57332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18" y="1382785"/>
            <a:ext cx="2409825" cy="33623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79912" y="930771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Андреев Анатолий Михайлович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1922 - 1968)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1856898"/>
            <a:ext cx="43941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гвардии лейтенант, командир тяжелого танка 13-го гвардейского отдельного тяжелого танкового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Уманьского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полка. Родился в 1922 году в селе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Болганского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Иркутской области в семье рабочего. Русский. Член КПСС с 1951 года. Награжден орденом Ленина, Красного Знамени и четырьмя медалями.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1930–1968 годах проживал на территории Оренбургской области. Юность провел в городе Бузулуке. Там окончил школу, работал прицепщиком на тракторе, кочегаром, слесарем в городе Орске.</a:t>
            </a:r>
            <a:endParaRPr lang="ru-RU" sz="16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33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3448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Советского Союза гвардии лейтенанту А.М. Андрееву присвоено 10 апреля 1945 года за отвагу и мужество, проявленные при отражении контратак танков и пехоты противника в течение нескольких дней в осажденном врагом танке.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перекрестке дорог у деревни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Пепово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8 км северо-западнее от деревни Кобылин) танк Андреева вышел из строя. В ночь на 24 января 1945 года экипаж машины и десант автоматчиков, что были на борту, вступили в бой с превосходящими силами противника. Защитников всего было десять. Подпуская фашистов на 50-100 метров, танкисты и автоматчики расстреливали их из пулемета, пушки, автоматов.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Трое суток тяжелый танк под командованием Андреева стоял как неприступная крепость и вел непрерывный бой с подходившими к перекрестку колоннами фашистов. За это время танкисты и автоматчики уничтожили бронетранспортер, четыре автомашины с боеприпасами, штабную машину, одиннадцать подвод с грузами, истребили триста тридцать восемь солдат и сорок офицеров, захватили сорок восемь винтовок, три крупнокалиберных пулемета, 18 пистолетов.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января защитников атаковала рота пехоты при поддержке танков. Экипаж принял неравный бой. Вскоре все снаряды были израсходованы. Танк получил восемнадцать попаданий и начал гореть.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 раненного Андреева спас местный житель, укрыв его в своем сарае. Через несколько дней он передал его нашим разведчикам, которые доставили его в госпиталь.</a:t>
            </a:r>
            <a:endParaRPr lang="ru-RU" sz="15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522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57783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43705"/>
            <a:ext cx="2409825" cy="33623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07904" y="912940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Давыдов Павел Фёдорович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1902 - 1994)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9574" y="2060848"/>
            <a:ext cx="424680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войны. Родился в семье крестьянина. Русский. Член КПСС с 1932 года. Окончил неполную среднюю школу. В Красной Армии с 1923 по 1927 годы. В 1923 году участвовал в ликвидации банд басмачей в Средней Азии. После службы в армии работал машинистом на станции Кувандык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1960 жил и работал в Орске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5022" y="4106030"/>
            <a:ext cx="74575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Советского Союза П.Ф. Давыдову присвоено 15 мая 1946 года за отвагу, мужество, проявленные при форсировании реки Одер, захвате и удержании плацдарма на западном берегу реки. В боях на плацдарме реки Одер противник бросил на участок до 40 танков. Тяжело полк отражал эту атаку. Давыдов, вооружившись фаустпатроном, захваченным у врага, с группой смельчаков лично участвовал в отражении атаки. Было уничтожено 12 танков и 40 бронетранспортеров. В районе города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Зеелов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 сильные бои развернулись за овладение высотой, закрывающей подступ к автостраде. Когда был ранен командир, товарищ Давыдов принял командование полком на себя»,..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Полк выполнил боевую задачу. В числе первых он ворвался в Берлин, штурмовал рейхстаг.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13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43256"/>
            <a:ext cx="2409825" cy="33623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07904" y="786056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Ивкин Иван Михайлович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1923 - 1982)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1988840"/>
            <a:ext cx="42484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старший лейтенант, командир роты 248-го стрелкового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Кишеневского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полка 31-й стрелковой Сталинградской ордена Богдана Хмельницкого дивизии. Родился в 1923 году в райцентре Кувакино Чувашской АССР в семье крестьянина. В 1935 году переехал с родителями в город Орск Оренбургской области. Русский. Член КПСС с 1945 года. Окончил семь классов средней школы № 8.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И.М. Ивкину присвоено 10 апреля 1945 года за отвагу и мужество, проявленные при форсировании Одера, захвате и удержании плацдарма на западном берегу реки. Весть об этом нашла отважного офицера уже на подступах к Берлину.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ночь на 25 января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1945 г. рота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с Ивкиным первой в полку переправилась на западный берег у населенного пункта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Штайн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рассвете гитлеровцы атаковали наши передовые отряды. Ивкин поднял свою роту и повел в контратаку на наседавших фашистов. С большими потерями враг отступил. А в это время на западный берег реки высаживались другие подразделения полка. Взаимодействуя с ротами третьего батальона, Ивкин одним из первых ворвался в населенный пункт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Траншен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завязал там уличный бой. Гитлеровцы упорно сопротивлялись. Тогда командир роты применил дерзкую штыковую атаку. Бойцы, воодушевленные отвагой своего командира, вышибли фашистов из домов, в которых были установлены огневые точки, мешающие продвижению наших войск. Противник вынужден был оставить населенный пункт с большими для него потерями.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Подтянув новые силы, фашисты ввели в бой танки с огнеметами и до двух батальонов пехоты. Старший лейтенант Ивкин и его бойцы стояли насмерть. Когда противник пошел в контратаку, командир роты поднял своих бойцов, и гитлеровцы не выдержали натиска, откатились с большими потерями.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дня рота отбила восемь контратак врага, при этом было уничтожено более шестидесяти вражеских солдат и офицеров. Ивкина и его бойцы удержали плацдарм до подхода наших главных сил.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47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70636"/>
            <a:ext cx="2409825" cy="3362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870636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Пузиков</a:t>
            </a:r>
            <a:r>
              <a:rPr lang="ru-RU" dirty="0"/>
              <a:t> Анатолий </a:t>
            </a:r>
            <a:r>
              <a:rPr lang="ru-RU" dirty="0" smtClean="0"/>
              <a:t>Михайлович</a:t>
            </a:r>
          </a:p>
          <a:p>
            <a:pPr algn="ctr"/>
            <a:r>
              <a:rPr lang="ru-RU" dirty="0" smtClean="0"/>
              <a:t>(1925-2001)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988840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почетный гражданин Орска, почетный гражданин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Бешенковического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Белоруссии. Родился в семье рабочего. Окончил 7 классов средней школы № 1 (ныне школа № 10).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А.М.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Пузикову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гвардии младшему сержанту, командиру отделения 213-го гвардейского стрелкового полка 71-й гвардейской стрелковой ордена Ленина Краснознаменной дивизии было присвоено 22 июля 1944 года за отвагу и мужество, проявленные при форсировании Западной Двины, захвате и удержании плацдарма на западном берегу реки. Эту награду из рук самого всесоюзного старосты Михаила Калинина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солдат принимал в Кремле.</a:t>
            </a:r>
          </a:p>
        </p:txBody>
      </p:sp>
    </p:spTree>
    <p:extLst>
      <p:ext uri="{BB962C8B-B14F-4D97-AF65-F5344CB8AC3E}">
        <p14:creationId xmlns:p14="http://schemas.microsoft.com/office/powerpoint/2010/main" val="3043562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96752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вечеру 24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1944 г.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передовые части дивизии вышли к северному берегу Западной Двины в районе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Яцуки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Мамойки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Младший сержант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Пузиков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группой штурмовиков под огнем противника форсировал реку на самодельном плоту. Командир отделения первым шагнул на берег и повел своих бойцов в атаку. Вскоре застрочил вражеский пулемет, отделение залегло. Тогда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Пузиков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подполз к огневой точке, забросал ее гранатами и ворвался в траншею врага, за ним последовали его бойцы. Завязался автоматно-гранатный бой. Враг не выдержал и отошел на вторую позицию, оставив ящик с гранатами. Но вскоре гитлеровцы двинулись в контратаку. Они шли в полный рост, стреляя на ходу из автоматов.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Пузиков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подпустил фашистов поближе и открыл всем отделением губительный огонь. Враг оставил на поле боя около тридцати убитых и раненых и откатились назад.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 время переправлялись остальные подразделения полка и вступали в бой.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Пузиков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в передовых отрядах наступающих. На одном из рубежей во время подавления огневых точек врага он получил тяжелое ранение, но не оставил поля боя. В свои восемнадцать лет он стал Героем</a:t>
            </a:r>
            <a:endParaRPr lang="ru-RU" sz="16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157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30771"/>
            <a:ext cx="2409825" cy="3362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930771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Синчук</a:t>
            </a:r>
            <a:r>
              <a:rPr lang="ru-RU" dirty="0"/>
              <a:t> Василий </a:t>
            </a:r>
            <a:r>
              <a:rPr lang="ru-RU" dirty="0" err="1" smtClean="0"/>
              <a:t>Прокофьевич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(1921 - 1944)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988840"/>
            <a:ext cx="4248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войны. Родился в семье крестьянина. В 1931 вместе с семьей переехал в г. Орск, окончил 7 классов школы № 1 (ныне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школа № 10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К. Маркса, 15), занимался в аэроклубе.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присвоено 13 апреля 1944 года. </a:t>
            </a:r>
          </a:p>
        </p:txBody>
      </p:sp>
    </p:spTree>
    <p:extLst>
      <p:ext uri="{BB962C8B-B14F-4D97-AF65-F5344CB8AC3E}">
        <p14:creationId xmlns:p14="http://schemas.microsoft.com/office/powerpoint/2010/main" val="1685081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91276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Василий не возвратился на свой аэродром после боевого вылета. Вначале товарищи надеялись, что он приземлился на соседнем аэродроме. Но прошел день, второй, неделя, поиски Василия оказались безрезультатными. Обстоятельства гибели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Синчука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стали известны после победоносного окончания Великой Отечественной войны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Предоставим слово председателю сельского Совета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Уторгошского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Новгородской области Н. Капустину, у которого побывали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орчане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 нашей деревне до сих пор помнят воздушный бой, который разгорелся над ней в феврале 1944 года. Тогда три советских истребителя обратили в бегство тридцать вражеских самолетов, сбив три из них. О доблести советских соколов нам напоминали остовы фашистских машин, валявшихся на болоте. Мы знали, что где-то неподалеку должен лежать и наш истребитель, сбивший два самолета из этих трех. Но его засосала трясина. 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1951 году два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школьника — Вениамин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Железков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Алексей Максимов отправились на болото собирать металлический лом. Неожиданно они наткнулись на крыло самолета.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позвали на помощь взрослых. Мы бережно извлекли тело советского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сокола.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не тронутыми временем оказались документы. Мы раскрыли партийный билет летчика и впервые узнали имя того, чей подвиг давно уже стал для нас легендарным, кто отдал свою жизнь за наше освобождение, за свободу и независимость социалистической Родины.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Синчук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Василий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Прокофьевич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прочитали мы в партийном билете.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02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66967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истории и людям, участвовавшим в Великой Отечественной войне, любви к Родине, гордости за победу русского народа, патриотических чувств на ярких примерах героизма.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8" descr="AG0003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908" y="4581128"/>
            <a:ext cx="1714500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1066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2409825" cy="3362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7904" y="899830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Сорокин Виталий </a:t>
            </a:r>
            <a:r>
              <a:rPr lang="ru-RU" dirty="0" smtClean="0"/>
              <a:t>Андреевич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(1921 - 1985)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2132856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лейтенант, командир звена 24-го бомбардировочного авиационного полка. Почетный гражданин города Орска. Родился в 1921 году в городе Орске Оренбургской области в семье рабочего. Русский. Член КПСС с 1947 года. Окончил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Орскую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школу № 1 (ныне школа № 10),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аэроклуб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Советского Союза В.А. Сорокину присвоено 15 мая 1946 года за 74 боевых вылета, нанесение большого урона противнику и проявленные при этом доблесть и мужество.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00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84076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бой… он трудный самый… Полет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Штеттин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Погода нелетная: низкая облачность, видимости почти никакой. И вдруг в районе цели облачность разорвало, стало ясно, солнечно. Высота полета 500–600 метров.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Петляковы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прекрасная мишень для вражеских зенитчиков. Вокруг сплошные разрывы снарядов… Один из них попал в кабину, тяжело ранил Сорокина. Над штурвалом безжизненно свисало наискось пол-ладони — перебитые осколком пальцы правой руки. Боль чувствовал летчик не только в руке, но и в правой ноге, плече. Превозмогая ее, Сорокин продолжал полет к цели, управляя самолетом левой рукой. И вот цель поражена. Штурман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 выполнить Сорокину разворот и взять курс на свой аэродром.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каждой минутой боль становилась все сильнее, приборы расплывались, темнело в глазах, но летчик удержал самолет в горизонтальном полете. Те сорок минут полета показались вечностью. Теперь предстояло самое главное — произвести благополучно посадку. Напрягая все силы, всю свою волю, Сорокин с помощью штурмана снижается, садится с прямой. Почувствовал, что коснулся земли, он убрал газ и потерял сознание.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133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4744"/>
            <a:ext cx="2409825" cy="3362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7904" y="1130533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Чернышёв</a:t>
            </a:r>
            <a:r>
              <a:rPr lang="ru-RU" dirty="0"/>
              <a:t> Аркадий Петрович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1917 - 1944)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3389" y="2204864"/>
            <a:ext cx="42529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гвардии капитан, командир эскадрильи 1-го гвардейского минно-торпедного авиационного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Клайпедского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Краснознаменного полка. Родился в Орске в семье рабочего. Член ВКП (б) с 1942. Окончил в Орске школу-семилетку, вместе с родителями уехал в Москву, где поступил в фабрично-заводское училище.</a:t>
            </a:r>
          </a:p>
        </p:txBody>
      </p:sp>
    </p:spTree>
    <p:extLst>
      <p:ext uri="{BB962C8B-B14F-4D97-AF65-F5344CB8AC3E}">
        <p14:creationId xmlns:p14="http://schemas.microsoft.com/office/powerpoint/2010/main" val="4272730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А.П. Чернышеву присвоено 25 января 1944 года за 262 успешных боевых вылета на разведчике МБР-2 (223 вылета) и бомбардировщике ДБ-3ф (39 вылетов), потопление 5 транспортов противника и проявленные при этом доблесть и мужество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1944 года экипаж Чернышева не вернулся из боевого вылета в район Финского залива. В книге Мирослава Морозова «Торпедоносцы Великой Отечественной. Их звали «смертниками»», так описан этот эпизод – «В ночь на 27-е из ночного рейда не вернулся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ильюшин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Героя Советс­кого Союза А.П. Чернышева. Свою последнюю передачу он сде­лал в 21.37 из района мыса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Юминданина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восточнее Таллина. Вылетевший вслед за ним Ил-4 в 23.25 на подходе к бухте Кунда наблюдал падение в воду горящего объекта, а спустя 10 ми­нут — самолет неизвестного типа с включенной фарой.». Вероятно, самолет Чернышева был сбит ночным истребителем противника. В начале марта для обеспечения их действий работал вражеский корабль наведения ночных истребителей «Того», оснащенной радиолокационными станциями. До настоящего времени более точных сведений о судьбе самолета и его экипажа нет.</a:t>
            </a:r>
          </a:p>
        </p:txBody>
      </p:sp>
    </p:spTree>
    <p:extLst>
      <p:ext uri="{BB962C8B-B14F-4D97-AF65-F5344CB8AC3E}">
        <p14:creationId xmlns:p14="http://schemas.microsoft.com/office/powerpoint/2010/main" val="3574476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98161"/>
            <a:ext cx="2409825" cy="33623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898161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Шелухин</a:t>
            </a:r>
            <a:r>
              <a:rPr lang="ru-RU" dirty="0"/>
              <a:t> Николай </a:t>
            </a:r>
            <a:r>
              <a:rPr lang="ru-RU" dirty="0" err="1"/>
              <a:t>Прокофьевич</a:t>
            </a:r>
            <a:r>
              <a:rPr lang="ru-RU" dirty="0"/>
              <a:t> (1922 - 1969)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3727" y="2204864"/>
            <a:ext cx="425465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лейтенант, командир роты автоматчиков 737-го стрелкового полка 206-й стрелковой Корсунь-Шевченковской Краснознаменной орденов Суворова, Кутузова, Богдана Хмельницкого дивизии. Родился в крестьянской семье. В 1952–1969 годах проживал в городе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Орске.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Н.П.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Шелухину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присвоено 3 июня 1944 года за отвагу и мужество, проявленные при форсировании Днепра, захвате и удержании плацдарма на правом берегу реки.</a:t>
            </a:r>
          </a:p>
        </p:txBody>
      </p:sp>
    </p:spTree>
    <p:extLst>
      <p:ext uri="{BB962C8B-B14F-4D97-AF65-F5344CB8AC3E}">
        <p14:creationId xmlns:p14="http://schemas.microsoft.com/office/powerpoint/2010/main" val="1528249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68407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1943 года полк, в котором сражался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Шелухин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вышел к Днепру в районе города Канева и получил задачу на форсирование реки. В ночь на 25 сентября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Шелухин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группой разведчиков скрытно переплавлялся на западный берег реки и внезапно напал на гитлеровцев. Всю ночь шел бой. К утру из 90 человек в живых осталось 18 во главе 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Шелухиным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Противник простреливал каждый метр реки из всех видов оружия. Дальнейшая переправа на этом участке была признана нецелесообразной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дня гитлеровцы предприняли восемь контратак, пытаясь уничтожить советских воинов. Но группа смельчаков, возглавляемая отважным командиром, отражала все атаки врага. К исходу дня в живых осталось только трое: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Шелухин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его помощник и раненый разведчик. Израсходовав все боеприпасы, они ночью переплыли Днепр и вернулись в свой полк, доставив ценные сведения о противнике. Эта разведка боем облегчила задачу в выборе места для переправы.</a:t>
            </a:r>
          </a:p>
        </p:txBody>
      </p:sp>
    </p:spTree>
    <p:extLst>
      <p:ext uri="{BB962C8B-B14F-4D97-AF65-F5344CB8AC3E}">
        <p14:creationId xmlns:p14="http://schemas.microsoft.com/office/powerpoint/2010/main" val="1599632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«Свободный микрофон»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Поделитесь своими впечатлениями.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Сегодня я узнал…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Было интересно…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Было трудно…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Я понял, что…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Теперь я могу…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Я приобрел…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Я научился…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У меня получилось 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Я смог…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Меня удивило…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Мне захотелось…</a:t>
            </a:r>
          </a:p>
        </p:txBody>
      </p:sp>
    </p:spTree>
    <p:extLst>
      <p:ext uri="{BB962C8B-B14F-4D97-AF65-F5344CB8AC3E}">
        <p14:creationId xmlns:p14="http://schemas.microsoft.com/office/powerpoint/2010/main" val="4086175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G00511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44516"/>
            <a:ext cx="1960529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Горизонтальный свиток 4"/>
          <p:cNvSpPr/>
          <p:nvPr/>
        </p:nvSpPr>
        <p:spPr>
          <a:xfrm>
            <a:off x="1187624" y="908720"/>
            <a:ext cx="6838689" cy="388843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«Орск. Фотоальбом»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М.: Алгол, 1995. — 128 с.: 133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http://orskmuseum.ru/informacia/vov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М. </a:t>
            </a:r>
            <a:r>
              <a:rPr lang="ru-RU" sz="14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Лукерченко</a:t>
            </a: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«Орск». Челябинск. Южно-Уральское книжное издательство, 1968, 161 с.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Г. Альтов «Города Оренбургской области». Челябинск, Южно-Уральское кн. изд-во, 1974. 254 с. с ил.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history.opck.org/lichnosti/orchane-geroi-sovetskogo-sojuza.html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из фондов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Орского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краеведческого музея, музеев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Федорова «Оренбуржье в годы Великой Отечественной войны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Оренбургское книжное издательство», 2006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50851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905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«Все для фронта! Все для победы!»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лозунг каждого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орчанина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годы войны. На предприятиях Орска производили продукцию для солдат Красной армии. Это полушубки, медицинские препараты, армейские кружки, пищевые концентраты, которые выпускал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Орский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мясокомбинат, топливо для военной техники, которое поставлял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Орский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нефтеперерабатывающий завод им. Чкалова, материал для боевой техники, который выпускал Южно-Уральский никелевый комбинат и т. д.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Орск награждён орденом Трудового Красного Знамени за трудовые успехи в металлургической и машиностроительной промышленностях, за подвиг тружеников тыла в годы Великой Отечественной войны.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8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4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80728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39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8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252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672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38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58772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00166"/>
            <a:ext cx="2409825" cy="33623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07904" y="836712"/>
            <a:ext cx="424847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Авдеев Николай Дмитриевич </a:t>
            </a:r>
          </a:p>
          <a:p>
            <a:pPr algn="ctr"/>
            <a:r>
              <a:rPr lang="ru-RU" dirty="0"/>
              <a:t>(1919 - 1944)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97449" y="1898833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участник Великой Отечественной войны, гвардии капитан, штурман эскадрильи 8-го гвардейского бомбардировочного авиационного Краснознаменного полка дальнего действия. Родился в семье рабочего. Русский. Член КПСС с 1941 года. В 1937 окончил среднюю школу № 1 (ныне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школа № 10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Орске. В ряды Красной Армии был призван в 1938. В 1940 году окончил Харьковское военное авиационное училище штурманов.</a:t>
            </a:r>
          </a:p>
        </p:txBody>
      </p:sp>
    </p:spTree>
    <p:extLst>
      <p:ext uri="{BB962C8B-B14F-4D97-AF65-F5344CB8AC3E}">
        <p14:creationId xmlns:p14="http://schemas.microsoft.com/office/powerpoint/2010/main" val="95729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584</TotalTime>
  <Words>2214</Words>
  <Application>Microsoft Office PowerPoint</Application>
  <PresentationFormat>Экран (4:3)</PresentationFormat>
  <Paragraphs>93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Wingdings</vt:lpstr>
      <vt:lpstr>Кнопка</vt:lpstr>
      <vt:lpstr>Час общения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в 7 классе</dc:title>
  <dc:creator>1</dc:creator>
  <cp:lastModifiedBy>ДОМ</cp:lastModifiedBy>
  <cp:revision>58</cp:revision>
  <dcterms:created xsi:type="dcterms:W3CDTF">2017-07-28T17:03:31Z</dcterms:created>
  <dcterms:modified xsi:type="dcterms:W3CDTF">2024-10-22T16:31:33Z</dcterms:modified>
</cp:coreProperties>
</file>