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63" r:id="rId6"/>
    <p:sldId id="259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9FF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87DAC-2C35-4E68-86C3-9DFD3C2B6CBC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0CF8-2066-4847-B36A-D39C6F901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87DAC-2C35-4E68-86C3-9DFD3C2B6CBC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0CF8-2066-4847-B36A-D39C6F901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87DAC-2C35-4E68-86C3-9DFD3C2B6CBC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0CF8-2066-4847-B36A-D39C6F901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87DAC-2C35-4E68-86C3-9DFD3C2B6CBC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0CF8-2066-4847-B36A-D39C6F901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87DAC-2C35-4E68-86C3-9DFD3C2B6CBC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0CF8-2066-4847-B36A-D39C6F901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87DAC-2C35-4E68-86C3-9DFD3C2B6CBC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0CF8-2066-4847-B36A-D39C6F901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87DAC-2C35-4E68-86C3-9DFD3C2B6CBC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0CF8-2066-4847-B36A-D39C6F901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87DAC-2C35-4E68-86C3-9DFD3C2B6CBC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0CF8-2066-4847-B36A-D39C6F901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87DAC-2C35-4E68-86C3-9DFD3C2B6CBC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0CF8-2066-4847-B36A-D39C6F901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87DAC-2C35-4E68-86C3-9DFD3C2B6CBC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0CF8-2066-4847-B36A-D39C6F901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87DAC-2C35-4E68-86C3-9DFD3C2B6CBC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0CF8-2066-4847-B36A-D39C6F901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87DAC-2C35-4E68-86C3-9DFD3C2B6CBC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A0CF8-2066-4847-B36A-D39C6F901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96;&#1082;&#1086;&#1083;&#1072;\&#1056;&#1099;&#1078;&#1086;&#1074;&#1072;%20&#1091;&#1088;&#1086;&#1082;%20&#1082;%20&#1102;&#1073;&#1080;&#1083;&#1077;&#1102;\&#1082;&#1083;&#1080;&#1087;%20&#1086;%20&#1056;&#1086;&#1089;&#1089;&#1080;&#1080;.wmv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клип о России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88640"/>
            <a:ext cx="8532440" cy="6399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76469195_699844_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4221088"/>
            <a:ext cx="2376264" cy="19754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692696"/>
            <a:ext cx="2428875" cy="1885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agesир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620688"/>
            <a:ext cx="2381250" cy="1924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дружба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3573016"/>
            <a:ext cx="2232045" cy="27900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150714135223_kisses_two_men_greetings_624x351_thinkstoc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31840" y="1628800"/>
            <a:ext cx="2938286" cy="16527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images (1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87824" y="4293096"/>
            <a:ext cx="2838450" cy="1609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10_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60648"/>
            <a:ext cx="9144000" cy="6597353"/>
          </a:xfr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67544" y="0"/>
            <a:ext cx="8229600" cy="8367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Россия –наша</a:t>
            </a:r>
            <a:r>
              <a:rPr kumimoji="0" lang="ru-RU" sz="5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Родина.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8232_s_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91880" y="1268760"/>
            <a:ext cx="2232248" cy="2187603"/>
          </a:xfrm>
        </p:spPr>
      </p:pic>
      <p:pic>
        <p:nvPicPr>
          <p:cNvPr id="8" name="Содержимое 3" descr="народы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9512" y="188640"/>
            <a:ext cx="2625206" cy="3168352"/>
          </a:xfrm>
          <a:prstGeom prst="rect">
            <a:avLst/>
          </a:prstGeom>
        </p:spPr>
      </p:pic>
      <p:pic>
        <p:nvPicPr>
          <p:cNvPr id="9" name="Содержимое 6" descr="народы6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156176" y="188640"/>
            <a:ext cx="2727734" cy="3240360"/>
          </a:xfrm>
          <a:prstGeom prst="rect">
            <a:avLst/>
          </a:prstGeom>
        </p:spPr>
      </p:pic>
      <p:pic>
        <p:nvPicPr>
          <p:cNvPr id="10" name="Содержимое 7" descr="народы8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79512" y="3463762"/>
            <a:ext cx="2736304" cy="3208081"/>
          </a:xfrm>
          <a:prstGeom prst="rect">
            <a:avLst/>
          </a:prstGeom>
        </p:spPr>
      </p:pic>
      <p:pic>
        <p:nvPicPr>
          <p:cNvPr id="11" name="Содержимое 6" descr="народы5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084168" y="3645024"/>
            <a:ext cx="2808312" cy="302581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03848" y="548680"/>
            <a:ext cx="2935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Народы России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3" name="Рисунок 12" descr="origina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75856" y="3717032"/>
            <a:ext cx="2448272" cy="2428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аз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6" y="4725144"/>
            <a:ext cx="2115082" cy="21328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башки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88640"/>
            <a:ext cx="2021210" cy="26949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даг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48264" y="332656"/>
            <a:ext cx="1829648" cy="24928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99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русс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88224" y="3573016"/>
            <a:ext cx="2150740" cy="28600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тадж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95936" y="188640"/>
            <a:ext cx="1709936" cy="22799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66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укр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1520" y="3573016"/>
            <a:ext cx="2731368" cy="2731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Содержимое 5" descr="8232_s_b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851920" y="2636912"/>
            <a:ext cx="1872208" cy="18347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_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7" y="260648"/>
            <a:ext cx="6701729" cy="6414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32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3059832" cy="2039888"/>
          </a:xfrm>
          <a:prstGeom prst="rect">
            <a:avLst/>
          </a:prstGeom>
        </p:spPr>
      </p:pic>
      <p:pic>
        <p:nvPicPr>
          <p:cNvPr id="3" name="Рисунок 2" descr="SAM_32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0"/>
            <a:ext cx="1853952" cy="2780928"/>
          </a:xfrm>
          <a:prstGeom prst="rect">
            <a:avLst/>
          </a:prstGeom>
        </p:spPr>
      </p:pic>
      <p:pic>
        <p:nvPicPr>
          <p:cNvPr id="4" name="Рисунок 3" descr="SAM_326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116632"/>
            <a:ext cx="3275856" cy="2183904"/>
          </a:xfrm>
          <a:prstGeom prst="rect">
            <a:avLst/>
          </a:prstGeom>
        </p:spPr>
      </p:pic>
      <p:pic>
        <p:nvPicPr>
          <p:cNvPr id="15" name="Рисунок 14" descr="P100085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2159" y="4509119"/>
            <a:ext cx="3131841" cy="2348881"/>
          </a:xfrm>
          <a:prstGeom prst="rect">
            <a:avLst/>
          </a:prstGeom>
        </p:spPr>
      </p:pic>
      <p:pic>
        <p:nvPicPr>
          <p:cNvPr id="17" name="Рисунок 16" descr="DSCF309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4671138"/>
            <a:ext cx="2915816" cy="2186862"/>
          </a:xfrm>
          <a:prstGeom prst="rect">
            <a:avLst/>
          </a:prstGeom>
        </p:spPr>
      </p:pic>
      <p:pic>
        <p:nvPicPr>
          <p:cNvPr id="18" name="Рисунок 17" descr="SAM_190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5576" y="2204864"/>
            <a:ext cx="1656184" cy="2484276"/>
          </a:xfrm>
          <a:prstGeom prst="rect">
            <a:avLst/>
          </a:prstGeom>
        </p:spPr>
      </p:pic>
      <p:pic>
        <p:nvPicPr>
          <p:cNvPr id="19" name="Рисунок 18" descr="SAM_338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04248" y="2249487"/>
            <a:ext cx="1728192" cy="2592289"/>
          </a:xfrm>
          <a:prstGeom prst="rect">
            <a:avLst/>
          </a:prstGeom>
        </p:spPr>
      </p:pic>
      <p:pic>
        <p:nvPicPr>
          <p:cNvPr id="22" name="Рисунок 21" descr="SAM_248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43808" y="2492896"/>
            <a:ext cx="3348371" cy="2232248"/>
          </a:xfrm>
          <a:prstGeom prst="rect">
            <a:avLst/>
          </a:prstGeom>
        </p:spPr>
      </p:pic>
      <p:pic>
        <p:nvPicPr>
          <p:cNvPr id="23" name="Рисунок 22" descr="SAM_239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347864" y="4941168"/>
            <a:ext cx="2483768" cy="1655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92696"/>
            <a:ext cx="792088" cy="7703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Р     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628800"/>
            <a:ext cx="792088" cy="77038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О    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564904"/>
            <a:ext cx="792088" cy="77038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С    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3501008"/>
            <a:ext cx="792088" cy="77038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С     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4437112"/>
            <a:ext cx="792088" cy="77038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И     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5373216"/>
            <a:ext cx="792088" cy="77038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Я      </a:t>
            </a:r>
            <a:endParaRPr lang="ru-RU" sz="6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95736" y="692696"/>
            <a:ext cx="13831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родная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123728" y="1556792"/>
          <a:ext cx="7020272" cy="560832"/>
        </p:xfrm>
        <a:graphic>
          <a:graphicData uri="http://schemas.openxmlformats.org/drawingml/2006/table">
            <a:tbl>
              <a:tblPr/>
              <a:tblGrid>
                <a:gridCol w="7020272"/>
              </a:tblGrid>
              <a:tr h="0">
                <a:tc>
                  <a:txBody>
                    <a:bodyPr/>
                    <a:lstStyle/>
                    <a:p>
                      <a:pPr algn="l" fontAlgn="base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отважная</a:t>
                      </a:r>
                      <a:endParaRPr lang="ru-RU" sz="32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267744" y="2564904"/>
            <a:ext cx="1571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сильная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67744" y="3501008"/>
            <a:ext cx="13869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смелая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67744" y="4437112"/>
            <a:ext cx="21585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интересная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39752" y="5373216"/>
            <a:ext cx="12460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яркая </a:t>
            </a:r>
          </a:p>
        </p:txBody>
      </p:sp>
      <p:pic>
        <p:nvPicPr>
          <p:cNvPr id="14" name="Содержимое 3" descr="России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16016" y="1844824"/>
            <a:ext cx="3888432" cy="2508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n_narodnogo_edinstv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1412776"/>
            <a:ext cx="5445224" cy="5445224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1520" y="692696"/>
          <a:ext cx="8640960" cy="1224136"/>
        </p:xfrm>
        <a:graphic>
          <a:graphicData uri="http://schemas.openxmlformats.org/drawingml/2006/table">
            <a:tbl>
              <a:tblPr/>
              <a:tblGrid>
                <a:gridCol w="8640960"/>
              </a:tblGrid>
              <a:tr h="1224136"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Bef>
                          <a:spcPts val="835"/>
                        </a:spcBef>
                        <a:spcAft>
                          <a:spcPts val="835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 дети </a:t>
                      </a:r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Радужного </a:t>
                      </a: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надежда и </a:t>
                      </a:r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будущее  </a:t>
                      </a: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её! </a:t>
                      </a:r>
                      <a:endParaRPr lang="ru-RU" sz="32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505"/>
                        </a:lnSpc>
                        <a:spcBef>
                          <a:spcPts val="835"/>
                        </a:spcBef>
                        <a:spcAft>
                          <a:spcPts val="835"/>
                        </a:spcAft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Всё  </a:t>
                      </a: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ваших руках!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33</Words>
  <Application>Microsoft Office PowerPoint</Application>
  <PresentationFormat>Экран (4:3)</PresentationFormat>
  <Paragraphs>16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13</cp:revision>
  <dcterms:created xsi:type="dcterms:W3CDTF">2016-02-15T17:11:33Z</dcterms:created>
  <dcterms:modified xsi:type="dcterms:W3CDTF">2016-05-20T09:29:41Z</dcterms:modified>
</cp:coreProperties>
</file>