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19" autoAdjust="0"/>
    <p:restoredTop sz="94660"/>
  </p:normalViewPr>
  <p:slideViewPr>
    <p:cSldViewPr snapToGrid="0">
      <p:cViewPr varScale="1">
        <p:scale>
          <a:sx n="83" d="100"/>
          <a:sy n="83" d="100"/>
        </p:scale>
        <p:origin x="-581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7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3755DB06-2865-4DAB-98A9-0A371E5642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5101075-22FA-466F-91AA-0924E6D252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74C8B-4E06-425C-9945-15D29ECC2AFD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AA9A292-6241-4001-8374-56FBBC0841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ACF203C-756B-44D5-82AF-26FE71C1A94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CFD61-87CD-438E-81B9-23D8764BAC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31879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28199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1459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2196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5278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73642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419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2328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278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4498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73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7336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DE21359-1787-4969-8BD2-72669CBB601F}" type="datetimeFigureOut">
              <a:rPr lang="ru-RU" smtClean="0"/>
              <a:pPr/>
              <a:t>02.08.2024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4F72117-7C98-4EDF-8A45-0ED182190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9310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429ECD-81D1-40F4-BD39-7A37F5AAD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9761" y="1787445"/>
            <a:ext cx="9966960" cy="2926080"/>
          </a:xfrm>
        </p:spPr>
        <p:txBody>
          <a:bodyPr/>
          <a:lstStyle/>
          <a:p>
            <a:r>
              <a:rPr lang="ru-RU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ru-RU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СООБЩЕСТВА</a:t>
            </a:r>
            <a:br>
              <a:rPr lang="ru-RU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«ЭКОЛЯТА»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4672238-CA40-42F5-9D72-CD1287D41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86200" y="5921207"/>
            <a:ext cx="8767860" cy="138816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Разработчик: Михалева Шорена Бежановна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35BCC59-57BE-40E4-BEED-8FA09F850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7172" y="19167"/>
            <a:ext cx="2226929" cy="25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0021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52B2E0E-931C-4163-997E-27B4F6CF33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3144" y="363894"/>
            <a:ext cx="3778898" cy="5760098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xmlns="" id="{8411CDBF-E021-41C7-8C21-63E21B16A84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7440" y="1059025"/>
            <a:ext cx="4418297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42644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A2D83B-1F0F-4D70-BEDF-0F1F4984E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подбор девиза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3E2F4D-734E-49E1-A960-1CE918993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965960"/>
            <a:ext cx="9872871" cy="40386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наших бережных руках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Прекрасен шар земной!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создала всех нас</a:t>
            </a:r>
          </a:p>
          <a:p>
            <a:pPr marL="45720" indent="0" algn="ctr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важен здесь любой!</a:t>
            </a:r>
          </a:p>
        </p:txBody>
      </p:sp>
    </p:spTree>
    <p:extLst>
      <p:ext uri="{BB962C8B-B14F-4D97-AF65-F5344CB8AC3E}">
        <p14:creationId xmlns:p14="http://schemas.microsoft.com/office/powerpoint/2010/main" xmlns="" val="4044196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B80E44-07F4-4769-857E-345218F7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гимн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AEF652D-A0CE-4115-8138-8EA3053180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81" r="20082" b="8081"/>
          <a:stretch/>
        </p:blipFill>
        <p:spPr>
          <a:xfrm>
            <a:off x="2360645" y="1679512"/>
            <a:ext cx="7295072" cy="443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8751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39BD6FB-0329-4307-867E-2A06D5A08EDA}"/>
              </a:ext>
            </a:extLst>
          </p:cNvPr>
          <p:cNvSpPr/>
          <p:nvPr/>
        </p:nvSpPr>
        <p:spPr>
          <a:xfrm>
            <a:off x="574625" y="1064419"/>
            <a:ext cx="60765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ВНИМАНИЕ </a:t>
            </a:r>
          </a:p>
        </p:txBody>
      </p:sp>
      <p:pic>
        <p:nvPicPr>
          <p:cNvPr id="5" name="Picture 2" descr="C:\Users\user\Desktop\Робот_01.png">
            <a:extLst>
              <a:ext uri="{FF2B5EF4-FFF2-40B4-BE49-F238E27FC236}">
                <a16:creationId xmlns:a16="http://schemas.microsoft.com/office/drawing/2014/main" xmlns="" id="{4DC64132-DAF7-478B-8407-D7D7C2BD6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2174" y="520997"/>
            <a:ext cx="4438408" cy="56210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88798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E6CC88D-CCFC-4260-810A-8150735A2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816" y="676469"/>
            <a:ext cx="10203025" cy="5136502"/>
          </a:xfrm>
        </p:spPr>
        <p:txBody>
          <a:bodyPr/>
          <a:lstStyle/>
          <a:p>
            <a:pPr marL="45720" indent="0">
              <a:buNone/>
            </a:pP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в течении учебного года</a:t>
            </a:r>
          </a:p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Тематика проекта: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экологической культуры младших школьников</a:t>
            </a:r>
          </a:p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проекта: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 проект, направленный на создание условий для осознания взаимосвязи природы, человека и его культуры</a:t>
            </a:r>
          </a:p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Возрастная группа: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начальной школы 3 класса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628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16C04F-D498-405D-840C-DAC8AD26E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Актуальность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FF2C3F-64D0-4D57-B989-2CF93ACFA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 на современном этапе развития школы – проблема актуальная.</a:t>
            </a:r>
          </a:p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Почему? </a:t>
            </a:r>
          </a:p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экологической культуры и правильного взаимодействия с природой является одной из наиболее важных задач, как системы школьного образования, так и всего нашего общества.</a:t>
            </a:r>
          </a:p>
          <a:p>
            <a:pPr marL="4572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 определяет актуальность данного проекта, посвященного экологическому воспитанию младших школьников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115485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0C21A7-FC12-4DB6-A90E-E223448F0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Цель: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874C8A-252C-40EA-9C87-726DBA751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активной и ответственной гражданской позиции по отношению к природе, посредством включения обучающихся в практическую деятельность в рамках реализации проекта для формирования экологических знаний и представлений;</a:t>
            </a:r>
          </a:p>
          <a:p>
            <a:pPr marL="45720" indent="0" algn="just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экологической культуры на основе личностного (субъективного) толерантного отношения к миру природы.</a:t>
            </a:r>
          </a:p>
        </p:txBody>
      </p:sp>
    </p:spTree>
    <p:extLst>
      <p:ext uri="{BB962C8B-B14F-4D97-AF65-F5344CB8AC3E}">
        <p14:creationId xmlns:p14="http://schemas.microsoft.com/office/powerpoint/2010/main" xmlns="" val="28206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A58D2F-174D-4711-B6E9-8A52927D7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Задачи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081019-CF37-4F62-B04B-BC9F61E17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жизнью растений и животных, их ролью в природе через практическую деятельность в рамках проекта.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представлений и понимания взаимосвязей в природе и места человека в окружающей его среде.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личностного толерантного отношения к миру природы.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навыков поведения в окружающей природной среде.</a:t>
            </a:r>
          </a:p>
        </p:txBody>
      </p:sp>
    </p:spTree>
    <p:extLst>
      <p:ext uri="{BB962C8B-B14F-4D97-AF65-F5344CB8AC3E}">
        <p14:creationId xmlns:p14="http://schemas.microsoft.com/office/powerpoint/2010/main" xmlns="" val="2332703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968566-5D36-4B3F-A625-A66750CA9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Создание логотипа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C670D15-E606-4F9F-B77F-A906EE4C77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9003" y="1842796"/>
            <a:ext cx="4038600" cy="40386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751AF61-7346-4E57-9204-83678E4633C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4857" y="1006928"/>
            <a:ext cx="4844143" cy="48441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5212D97-1FD4-44A9-A042-91326524C82D}"/>
              </a:ext>
            </a:extLst>
          </p:cNvPr>
          <p:cNvSpPr txBox="1"/>
          <p:nvPr/>
        </p:nvSpPr>
        <p:spPr>
          <a:xfrm>
            <a:off x="3620277" y="4974982"/>
            <a:ext cx="55050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логотипа создала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6 «А» МБОУ СОШ № 55  Михалева Анна </a:t>
            </a:r>
          </a:p>
        </p:txBody>
      </p:sp>
    </p:spTree>
    <p:extLst>
      <p:ext uri="{BB962C8B-B14F-4D97-AF65-F5344CB8AC3E}">
        <p14:creationId xmlns:p14="http://schemas.microsoft.com/office/powerpoint/2010/main" xmlns="" val="1439273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537A7C-8810-43F0-93B6-FC3E6DBA7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Выпуск отличительного значка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87D07AA-B9FE-48CE-87D9-5FC3E4402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130" r="4511" b="10242"/>
          <a:stretch/>
        </p:blipFill>
        <p:spPr>
          <a:xfrm>
            <a:off x="3881729" y="1796142"/>
            <a:ext cx="3872009" cy="3960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05628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BC0953-30D0-4061-83F5-CDAAB9847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отличительной черты в одежде детей</a:t>
            </a:r>
            <a:b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(внешний вид)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7B9A03E-6266-4095-9414-3B0BAA038A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5198"/>
          <a:stretch/>
        </p:blipFill>
        <p:spPr>
          <a:xfrm>
            <a:off x="4350252" y="2351314"/>
            <a:ext cx="3028950" cy="3828661"/>
          </a:xfrm>
        </p:spPr>
      </p:pic>
    </p:spTree>
    <p:extLst>
      <p:ext uri="{BB962C8B-B14F-4D97-AF65-F5344CB8AC3E}">
        <p14:creationId xmlns:p14="http://schemas.microsoft.com/office/powerpoint/2010/main" xmlns="" val="1802888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DE5AC92-8106-4DE6-89BD-69D887EBB42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119" y="662473"/>
            <a:ext cx="27432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963B8D0-009D-413B-B287-5539387150E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0030" y="662473"/>
            <a:ext cx="2855168" cy="3806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AA9393-C0BF-49E2-927B-B84229A06A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3025" y="1035697"/>
            <a:ext cx="3694922" cy="4926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17787870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99</TotalTime>
  <Words>253</Words>
  <Application>Microsoft Office PowerPoint</Application>
  <PresentationFormat>Произвольный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Базис</vt:lpstr>
      <vt:lpstr>ПРОЕКТ СООБЩЕСТВА «ЭКОЛЯТА»</vt:lpstr>
      <vt:lpstr>Слайд 2</vt:lpstr>
      <vt:lpstr>Актуальность проекта</vt:lpstr>
      <vt:lpstr>Цель:</vt:lpstr>
      <vt:lpstr>Задачи </vt:lpstr>
      <vt:lpstr>Создание логотипа</vt:lpstr>
      <vt:lpstr>Выпуск отличительного значка</vt:lpstr>
      <vt:lpstr>Создание отличительной черты в одежде детей (внешний вид)</vt:lpstr>
      <vt:lpstr>Слайд 9</vt:lpstr>
      <vt:lpstr>Слайд 10</vt:lpstr>
      <vt:lpstr>Разработка и подбор девиза</vt:lpstr>
      <vt:lpstr>Наш гимн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СООБЩЕСТВА «ЭКОЛЯТА»</dc:title>
  <dc:creator>Шорена Михалева</dc:creator>
  <cp:lastModifiedBy>Шорена ......</cp:lastModifiedBy>
  <cp:revision>19</cp:revision>
  <dcterms:created xsi:type="dcterms:W3CDTF">2023-09-12T11:56:27Z</dcterms:created>
  <dcterms:modified xsi:type="dcterms:W3CDTF">2024-08-02T04:07:43Z</dcterms:modified>
</cp:coreProperties>
</file>