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60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128" y="190315"/>
            <a:ext cx="6763871" cy="1127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76767" y="1476001"/>
            <a:ext cx="67672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94875">
            <a:off x="3220870" y="1777618"/>
            <a:ext cx="4967785" cy="1876607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Сенсорное развитие</a:t>
            </a:r>
            <a:b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Эталон цвета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894875">
            <a:off x="3766721" y="3592627"/>
            <a:ext cx="4572000" cy="1155339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Бабкина Т.В.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Воспитатель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МБДОУ «ШАХТЕРСКИЙ Я/С 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№3»</a:t>
            </a: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401" y="405665"/>
            <a:ext cx="2964796" cy="28007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Схема взаимодействия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6767" y="1476000"/>
            <a:ext cx="6767233" cy="48582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ДЕТИ</a:t>
            </a:r>
          </a:p>
          <a:p>
            <a:pPr marL="0" indent="0" algn="just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ВОСПИТАТЕЛЬ                       РОДИТЕЛИ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767" y="3735433"/>
            <a:ext cx="2909455" cy="20698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55" y="3595713"/>
            <a:ext cx="3161568" cy="2349307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 rot="18523750">
            <a:off x="3831494" y="3206438"/>
            <a:ext cx="707255" cy="5289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4225543">
            <a:off x="6988912" y="3066719"/>
            <a:ext cx="707255" cy="5289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15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767" y="2258227"/>
            <a:ext cx="6634229" cy="40760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с родителями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6767" y="1476000"/>
            <a:ext cx="6767233" cy="48582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к каждому ребенку и к каждой семье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Консультации.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Родительские собрания.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Взаимное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 и взаимопомощь педагогов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Формирование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к родителям как к равноправным партнерам в воспитательной-образовательной работе.</a:t>
            </a:r>
          </a:p>
        </p:txBody>
      </p:sp>
    </p:spTree>
    <p:extLst>
      <p:ext uri="{BB962C8B-B14F-4D97-AF65-F5344CB8AC3E}">
        <p14:creationId xmlns:p14="http://schemas.microsoft.com/office/powerpoint/2010/main" val="666830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Выводы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6767" y="1476000"/>
            <a:ext cx="6767233" cy="48582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применению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цветовых сенсорных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эталонов,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полнее и глубже познаёт различные свойства конкретных предметов, его восприятие приобретает целенаправленный и организованный характер.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чувственный опыт детей. Развивается словесно-логическое мышление. Овладевая определенными эталонами цвета, дошкольник видит мир во всем многообразии цвета и систематизирует то, что видит, и то, с чем он действует.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075" y="4164423"/>
            <a:ext cx="2893165" cy="21698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098" y="4482384"/>
            <a:ext cx="2469217" cy="185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74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Сенсорное развитие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Сенсорное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– это развитие восприятия ребенка, формирование представлений о внешних свойствах предметов: их форме, цвете, величине, положение в пространстве, а также запахе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вкусе.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научить ребенка обследовать предметы и воспринимать их свойства еще недостаточно. Необходимо определить отношение выявленных свойств и качеств данного предмета к свойствам и качествам других предметов. Для этого ребенку нужны мерки, с которыми можно сравнить то, что он в данный момент воспринимает – сенсорные эталоны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848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сенсорных эталонов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" name="Group 173"/>
          <p:cNvGrpSpPr>
            <a:grpSpLocks/>
          </p:cNvGrpSpPr>
          <p:nvPr/>
        </p:nvGrpSpPr>
        <p:grpSpPr bwMode="auto">
          <a:xfrm>
            <a:off x="3359648" y="1760981"/>
            <a:ext cx="4857750" cy="552450"/>
            <a:chOff x="1248" y="1350"/>
            <a:chExt cx="3060" cy="348"/>
          </a:xfrm>
        </p:grpSpPr>
        <p:sp>
          <p:nvSpPr>
            <p:cNvPr id="5" name="AutoShape 95"/>
            <p:cNvSpPr>
              <a:spLocks noChangeArrowheads="1"/>
            </p:cNvSpPr>
            <p:nvPr/>
          </p:nvSpPr>
          <p:spPr bwMode="gray">
            <a:xfrm>
              <a:off x="1248" y="1350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268B4"/>
                </a:gs>
                <a:gs pos="100000">
                  <a:srgbClr val="99CC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94"/>
            <p:cNvSpPr>
              <a:spLocks noChangeArrowheads="1"/>
            </p:cNvSpPr>
            <p:nvPr/>
          </p:nvSpPr>
          <p:spPr bwMode="gray">
            <a:xfrm>
              <a:off x="1303" y="1380"/>
              <a:ext cx="2969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1B9F3">
                    <a:alpha val="50000"/>
                  </a:srgbClr>
                </a:gs>
                <a:gs pos="100000">
                  <a:srgbClr val="1E52B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Text Box 42"/>
            <p:cNvSpPr txBox="1">
              <a:spLocks noChangeArrowheads="1"/>
            </p:cNvSpPr>
            <p:nvPr/>
          </p:nvSpPr>
          <p:spPr bwMode="gray">
            <a:xfrm>
              <a:off x="1392" y="138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FFFFFF"/>
                  </a:solidFill>
                </a:rPr>
                <a:t>ВОСПРИЯТИЕ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174"/>
          <p:cNvGrpSpPr>
            <a:grpSpLocks/>
          </p:cNvGrpSpPr>
          <p:nvPr/>
        </p:nvGrpSpPr>
        <p:grpSpPr bwMode="auto">
          <a:xfrm>
            <a:off x="3378698" y="2465831"/>
            <a:ext cx="4857750" cy="552450"/>
            <a:chOff x="1260" y="1794"/>
            <a:chExt cx="3060" cy="348"/>
          </a:xfrm>
        </p:grpSpPr>
        <p:sp>
          <p:nvSpPr>
            <p:cNvPr id="9" name="AutoShape 109"/>
            <p:cNvSpPr>
              <a:spLocks noChangeArrowheads="1"/>
            </p:cNvSpPr>
            <p:nvPr/>
          </p:nvSpPr>
          <p:spPr bwMode="gray">
            <a:xfrm>
              <a:off x="1260" y="179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268B4"/>
                </a:gs>
                <a:gs pos="100000">
                  <a:srgbClr val="99CC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10"/>
            <p:cNvSpPr>
              <a:spLocks noChangeArrowheads="1"/>
            </p:cNvSpPr>
            <p:nvPr/>
          </p:nvSpPr>
          <p:spPr bwMode="gray">
            <a:xfrm>
              <a:off x="1315" y="1824"/>
              <a:ext cx="2969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1B9F3">
                    <a:alpha val="50000"/>
                  </a:srgbClr>
                </a:gs>
                <a:gs pos="100000">
                  <a:srgbClr val="1E52B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Text Box 111"/>
            <p:cNvSpPr txBox="1">
              <a:spLocks noChangeArrowheads="1"/>
            </p:cNvSpPr>
            <p:nvPr/>
          </p:nvSpPr>
          <p:spPr bwMode="gray">
            <a:xfrm>
              <a:off x="1404" y="1824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FFFFFF"/>
                  </a:solidFill>
                </a:rPr>
                <a:t>ГЕОМЕТРИЧЕСКИЕ ФИГУРЫ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Group 175"/>
          <p:cNvGrpSpPr>
            <a:grpSpLocks/>
          </p:cNvGrpSpPr>
          <p:nvPr/>
        </p:nvGrpSpPr>
        <p:grpSpPr bwMode="auto">
          <a:xfrm>
            <a:off x="3359648" y="3180206"/>
            <a:ext cx="4857750" cy="552450"/>
            <a:chOff x="1248" y="2244"/>
            <a:chExt cx="3060" cy="348"/>
          </a:xfrm>
        </p:grpSpPr>
        <p:sp>
          <p:nvSpPr>
            <p:cNvPr id="13" name="AutoShape 125"/>
            <p:cNvSpPr>
              <a:spLocks noChangeArrowheads="1"/>
            </p:cNvSpPr>
            <p:nvPr/>
          </p:nvSpPr>
          <p:spPr bwMode="gray">
            <a:xfrm>
              <a:off x="1248" y="224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268B4"/>
                </a:gs>
                <a:gs pos="100000">
                  <a:srgbClr val="99CC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26"/>
            <p:cNvSpPr>
              <a:spLocks noChangeArrowheads="1"/>
            </p:cNvSpPr>
            <p:nvPr/>
          </p:nvSpPr>
          <p:spPr bwMode="gray">
            <a:xfrm>
              <a:off x="1303" y="2274"/>
              <a:ext cx="2969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1B9F3">
                    <a:alpha val="50000"/>
                  </a:srgbClr>
                </a:gs>
                <a:gs pos="100000">
                  <a:srgbClr val="1E52B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Text Box 127"/>
            <p:cNvSpPr txBox="1">
              <a:spLocks noChangeArrowheads="1"/>
            </p:cNvSpPr>
            <p:nvPr/>
          </p:nvSpPr>
          <p:spPr bwMode="gray">
            <a:xfrm>
              <a:off x="1392" y="2274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FFFFFF"/>
                  </a:solidFill>
                </a:rPr>
                <a:t>ЦВЕТА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76"/>
          <p:cNvGrpSpPr>
            <a:grpSpLocks/>
          </p:cNvGrpSpPr>
          <p:nvPr/>
        </p:nvGrpSpPr>
        <p:grpSpPr bwMode="auto">
          <a:xfrm>
            <a:off x="3359648" y="3942206"/>
            <a:ext cx="4857750" cy="552450"/>
            <a:chOff x="1248" y="2724"/>
            <a:chExt cx="3060" cy="348"/>
          </a:xfrm>
        </p:grpSpPr>
        <p:sp>
          <p:nvSpPr>
            <p:cNvPr id="17" name="AutoShape 141"/>
            <p:cNvSpPr>
              <a:spLocks noChangeArrowheads="1"/>
            </p:cNvSpPr>
            <p:nvPr/>
          </p:nvSpPr>
          <p:spPr bwMode="gray">
            <a:xfrm>
              <a:off x="1248" y="272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268B4"/>
                </a:gs>
                <a:gs pos="100000">
                  <a:srgbClr val="99CC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42"/>
            <p:cNvSpPr>
              <a:spLocks noChangeArrowheads="1"/>
            </p:cNvSpPr>
            <p:nvPr/>
          </p:nvSpPr>
          <p:spPr bwMode="gray">
            <a:xfrm>
              <a:off x="1303" y="2754"/>
              <a:ext cx="2969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1B9F3">
                    <a:alpha val="50000"/>
                  </a:srgbClr>
                </a:gs>
                <a:gs pos="100000">
                  <a:srgbClr val="1E52B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143"/>
            <p:cNvSpPr txBox="1">
              <a:spLocks noChangeArrowheads="1"/>
            </p:cNvSpPr>
            <p:nvPr/>
          </p:nvSpPr>
          <p:spPr bwMode="gray">
            <a:xfrm>
              <a:off x="1392" y="2754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FFFFFF"/>
                  </a:solidFill>
                </a:rPr>
                <a:t>ВЕЛИЧИНЫ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13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Эталоны цвета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Сенсорными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эталонами в области восприятия цвета служат так называемые хроматические («цветные») цвета спектра: красный, оранжевый, желтый, зеленый, голубой, синий, фиолетовый; и ахроматические цвета – белый, серый, черный.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925" y="3530600"/>
            <a:ext cx="3055049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2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767" y="1879600"/>
            <a:ext cx="6703114" cy="453577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Целью использования данного эталона, является развитие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сенсорных цветовых эталонах с целью формирования достаточно сложной системы понятий о цветах и оттенках. Формировать умения сопоставлять цвета, их сочетания и оттенки, подбирать необходимые цветовые сочетания по собственному замыслу, обобщенные представления о взаимосвязях между предметами и явлениями окружающего мира, развитие словесно-логического мышления.</a:t>
            </a:r>
          </a:p>
        </p:txBody>
      </p:sp>
    </p:spTree>
    <p:extLst>
      <p:ext uri="{BB962C8B-B14F-4D97-AF65-F5344CB8AC3E}">
        <p14:creationId xmlns:p14="http://schemas.microsoft.com/office/powerpoint/2010/main" val="606588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 эталона цвета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системой цветовых эталонов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знакомство с хроматическими цветами,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знакомство с ахроматическими цветами,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получению цветовых тонов,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знакомство с изменяемостью цветовых тонов по светлоте</a:t>
            </a:r>
            <a:r>
              <a:rPr lang="ru-RU" sz="2400" b="1" dirty="0" smtClean="0"/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способов обследования цветовых свойств предметов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действиям идентификации предметов и их изображений по цвету,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закрепление знаний о цвете в памяти,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действиям с цветом по словесной инструкции,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закрепление представлений о цвете в пространстве.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584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9000"/>
                    </a14:imgEffect>
                    <a14:imgEffect>
                      <a14:brightnessContrast bright="-7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20" y="3906593"/>
            <a:ext cx="4123785" cy="24388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 развивает в ребенке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ребенок учится составлять различные цветовые сочетания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образцу;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учится строить разнообразные цветовые сочетания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замыслу;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составляет группы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аналогичных по цвету предметов;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обучается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составлению рядов из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цветных предметов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заданной последовательности.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33099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Совершенствование восприятия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6767" y="1476000"/>
            <a:ext cx="6767233" cy="48582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восприятия, в дидактических играх дети получают элементарные представления о цветах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оттенках. 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 ходу выполнения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практических заданий у детей формируется понятие эталона — образца основных цветов, с которыми они начинают сопоставлять цвет окружающих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Вначале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формируют представление о белом и черном цвете, далее о хроматических цветах, создаются условия, способствующие усвоению названий цветов. 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Ребенок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научиться воспринимать цвет конкретных предметов, применяя полученные представления о хроматических и ахроматических цветах, а позднее – и об их оттенках.</a:t>
            </a:r>
          </a:p>
        </p:txBody>
      </p:sp>
    </p:spTree>
    <p:extLst>
      <p:ext uri="{BB962C8B-B14F-4D97-AF65-F5344CB8AC3E}">
        <p14:creationId xmlns:p14="http://schemas.microsoft.com/office/powerpoint/2010/main" val="3567055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Примеры эталонов цвета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6767" y="1476000"/>
            <a:ext cx="6767233" cy="48582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767" y="1255713"/>
            <a:ext cx="3618234" cy="2286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225" y="3542029"/>
            <a:ext cx="4880243" cy="2556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602" y="1214548"/>
            <a:ext cx="3124397" cy="232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269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44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Сенсорное развитие Эталон цвета</vt:lpstr>
      <vt:lpstr>Сенсорное развитие</vt:lpstr>
      <vt:lpstr>Виды сенсорных эталонов</vt:lpstr>
      <vt:lpstr>Эталоны цвета</vt:lpstr>
      <vt:lpstr>Цель</vt:lpstr>
      <vt:lpstr>Задачи эталона цвета</vt:lpstr>
      <vt:lpstr>Что развивает в ребенке</vt:lpstr>
      <vt:lpstr>Совершенствование восприятия</vt:lpstr>
      <vt:lpstr>Примеры эталонов цвета</vt:lpstr>
      <vt:lpstr>Схема взаимодействия</vt:lpstr>
      <vt:lpstr>Работа с родителями</vt:lpstr>
      <vt:lpstr>Выводы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ПК</cp:lastModifiedBy>
  <cp:revision>83</cp:revision>
  <dcterms:created xsi:type="dcterms:W3CDTF">2014-11-21T11:00:06Z</dcterms:created>
  <dcterms:modified xsi:type="dcterms:W3CDTF">2022-03-28T16:29:41Z</dcterms:modified>
</cp:coreProperties>
</file>