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4" autoAdjust="0"/>
    <p:restoredTop sz="94660"/>
  </p:normalViewPr>
  <p:slideViewPr>
    <p:cSldViewPr>
      <p:cViewPr>
        <p:scale>
          <a:sx n="70" d="100"/>
          <a:sy n="70" d="100"/>
        </p:scale>
        <p:origin x="-127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1619605811_15-phonoteka_org-p-fon-dlya-prezentatsii-teatralnii-zanaves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06"/>
            <a:ext cx="9178302" cy="686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9692" y="1844824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anose="03010101010201010101" pitchFamily="66" charset="0"/>
              </a:rPr>
              <a:t>       </a:t>
            </a:r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Викторина: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 «Знатоки Театра»</a:t>
            </a:r>
            <a:endParaRPr lang="ru-RU" sz="5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26064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Муниципальное автономное  дошкольное образовательное учреждение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д</a:t>
            </a:r>
            <a:r>
              <a:rPr lang="ru-RU" dirty="0" smtClean="0">
                <a:solidFill>
                  <a:schemeClr val="bg1"/>
                </a:solidFill>
              </a:rPr>
              <a:t>етский сад №12 «Рябинка» комбинированного вида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города Благовещенска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1652" y="4509120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Подготовили: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Саитова Гузель </a:t>
            </a:r>
            <a:r>
              <a:rPr lang="ru-RU" sz="1600" dirty="0" err="1" smtClean="0">
                <a:solidFill>
                  <a:schemeClr val="bg1"/>
                </a:solidFill>
              </a:rPr>
              <a:t>Айдаровна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 - учитель логопед</a:t>
            </a:r>
          </a:p>
          <a:p>
            <a:r>
              <a:rPr lang="ru-RU" sz="1600" dirty="0" err="1" smtClean="0">
                <a:solidFill>
                  <a:schemeClr val="bg1"/>
                </a:solidFill>
              </a:rPr>
              <a:t>Словетская</a:t>
            </a:r>
            <a:r>
              <a:rPr lang="ru-RU" sz="1600" dirty="0" smtClean="0">
                <a:solidFill>
                  <a:schemeClr val="bg1"/>
                </a:solidFill>
              </a:rPr>
              <a:t>  </a:t>
            </a:r>
            <a:r>
              <a:rPr lang="ru-RU" sz="1600" dirty="0" err="1" smtClean="0">
                <a:solidFill>
                  <a:schemeClr val="bg1"/>
                </a:solidFill>
              </a:rPr>
              <a:t>Люция</a:t>
            </a:r>
            <a:r>
              <a:rPr lang="ru-RU" sz="1600" dirty="0" smtClean="0">
                <a:solidFill>
                  <a:schemeClr val="bg1"/>
                </a:solidFill>
              </a:rPr>
              <a:t>  </a:t>
            </a:r>
            <a:r>
              <a:rPr lang="ru-RU" sz="1600" dirty="0" err="1" smtClean="0">
                <a:solidFill>
                  <a:schemeClr val="bg1"/>
                </a:solidFill>
              </a:rPr>
              <a:t>Бариевна</a:t>
            </a:r>
            <a:r>
              <a:rPr lang="ru-RU" sz="1600" dirty="0" smtClean="0">
                <a:solidFill>
                  <a:schemeClr val="bg1"/>
                </a:solidFill>
              </a:rPr>
              <a:t>  - музыкальный руководитель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4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1\Desktop\1620119269_17-phonoteka_org-p-kukolnii-teatr-fon-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8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02095" y="3424535"/>
            <a:ext cx="3573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Разминка</a:t>
            </a:r>
            <a:endParaRPr lang="ru-RU" sz="54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1279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f11abef0-f645-4245-b87b-483572f57866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0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0915" y="2426871"/>
            <a:ext cx="457279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FF0000"/>
                </a:solidFill>
                <a:effectLst/>
              </a:rPr>
              <a:t>Театральные</a:t>
            </a:r>
            <a:r>
              <a:rPr lang="ru-RU" sz="3200" b="1" cap="all" dirty="0" smtClean="0">
                <a:ln w="0"/>
                <a:solidFill>
                  <a:srgbClr val="FF0000"/>
                </a:solidFill>
                <a:effectLst/>
              </a:rPr>
              <a:t> </a:t>
            </a:r>
          </a:p>
          <a:p>
            <a:pPr algn="ctr"/>
            <a:r>
              <a:rPr lang="ru-RU" sz="5400" b="1" cap="all" dirty="0" smtClean="0">
                <a:ln w="0"/>
                <a:solidFill>
                  <a:srgbClr val="FF0000"/>
                </a:solidFill>
                <a:effectLst/>
              </a:rPr>
              <a:t>профессии</a:t>
            </a:r>
            <a:endParaRPr lang="ru-RU" sz="5400" b="1" cap="all" dirty="0">
              <a:ln w="0"/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3527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0"/>
                <a:solidFill>
                  <a:srgbClr val="FF0000"/>
                </a:solidFill>
                <a:effectLst/>
              </a:rPr>
              <a:t/>
            </a:r>
            <a:br>
              <a:rPr lang="ru-RU" b="1" cap="all" dirty="0" smtClean="0">
                <a:ln w="0"/>
                <a:solidFill>
                  <a:srgbClr val="FF0000"/>
                </a:solidFill>
                <a:effectLst/>
              </a:rPr>
            </a:br>
            <a:r>
              <a:rPr lang="ru-RU" b="1" cap="all" dirty="0" smtClean="0">
                <a:ln w="0"/>
                <a:solidFill>
                  <a:srgbClr val="FF0000"/>
                </a:solidFill>
                <a:effectLst/>
              </a:rPr>
              <a:t>Мы – Артисты!</a:t>
            </a:r>
            <a:r>
              <a:rPr lang="ru-RU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/>
          </a:p>
        </p:txBody>
      </p:sp>
      <p:pic>
        <p:nvPicPr>
          <p:cNvPr id="4098" name="Picture 2" descr="C:\Users\1\Desktop\1621900076_24-phonoteka_org-p-teatralnie-foni-dlya-prezentatsii-v-dou-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449490" cy="512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112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g0.liveinternet.ru/images/attach/c/5/87/122/87122544_carnival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6716" y="3717032"/>
            <a:ext cx="72599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Правила Поведения в театре</a:t>
            </a:r>
            <a:endParaRPr lang="ru-RU" sz="40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9276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01b7fa98-198d-4349-a338-6be59f2e26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694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7cfa60ad-7d4b-4b94-bc8d-437d66beadd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3162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45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 Мы – Артисты!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2021-12-05T13:06:07Z</dcterms:created>
  <dcterms:modified xsi:type="dcterms:W3CDTF">2021-12-05T13:48:01Z</dcterms:modified>
</cp:coreProperties>
</file>