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906485-05D8-46A9-A6B4-FCBB3B7FA8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08E829-3F10-4EE7-8562-35A71771C6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5EFAD0-60CB-4A10-96E1-A278002C9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D8580A-B285-4388-A2B8-F9A852815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24C0C0-58F5-422C-8838-E2F63283A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7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F6F30F-9CD8-4756-ABB9-28628FF20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E91603-97D6-414B-85C9-776930F741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CB458E-606B-4A80-8BBE-144035CE1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88E440-2294-4C5C-8CF6-E1C4EB152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9C4792-4C73-4F1A-BB48-095EA4A84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94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DBC6A4E-A483-4BEA-85AA-C67183018B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F9431DD-0434-4952-9B8D-92A9C6AF9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BB0BC6-2285-4F41-A22A-55078E38F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FFC928-5406-4CB0-9A38-1ACBC0F28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55DDF8-4799-4709-9AEC-A5B88D6E1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34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BD2FF-ED7F-4617-AE2B-233245B36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4C24DA-5620-4274-AD05-3C5A0509DC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E914A0-F571-49E5-A25A-707395A6A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AA6DB8-E85F-4B07-9C2D-13DFE8EEA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7B1635-3DEE-4967-B17D-84AF45C80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60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B63197-9997-4D2A-9FB9-A25D87C8C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0DD8E6-5BD1-4E71-BCCC-489C4B27A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3A3482-8F5E-4E8D-B988-89B00AA0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E863F4-90C8-428E-8716-ADC91078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FD50FD-141B-495B-ADB1-812FEBF3C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09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5F430B-2A22-4453-B081-36932453E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C825B2-35EA-4AC6-93A2-570C14249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D3E9D06-546A-4CA5-AC40-9DD666993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BC56DF-95D1-4F0D-B714-ED29A865A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484C4D-DF0F-41B8-8692-31F78B4EF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B2550E-36B9-4204-B17E-3FCCB6E83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34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09CBA-34D2-4421-936C-84BB1256D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0B4A0F-1685-4BD5-966C-50F10D561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8FF7E48-29D7-4976-8F63-11B0791D8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46BB0A-E5E0-4B6A-BC78-ED050EA532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7C8A96D-62AC-41D5-AA16-C4FFAA909F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DAEF08B-F883-4840-AFE6-98A001837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75E01E0-D977-4B9F-8D06-B38506D1C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3328B25-6CA1-4051-8EB9-041EFC319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149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AC6D15-7B4B-4F01-A47E-E6881A2C5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1B67986-5932-4EF0-924F-392061273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1EF5E82-5926-49A3-BAB4-1BACC917D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1989A8C-6817-490A-AD26-F1344FAFB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638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0185515-955A-47F7-9767-F8BADF534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EC9C32-7E6E-4133-B4B3-F595F296B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2F638F5-9DDB-4E52-A373-AC116C3D1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27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A2C4A3-DFA7-47CC-AAEC-CA0190503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D352B1-34A2-4D74-975A-1505FD231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7DE00B-912C-4D3E-B549-A3B1A27B1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ADA66C-F05E-4DFF-B2E1-141D6F7E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368B46-6112-4B40-B460-622E898E1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C20FFE-9D02-4D06-9ED8-D1E990B9B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94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F2B055-D173-42D1-99E6-BCF3706EE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5B88D6-2FA8-4A97-94CE-8EC2BA12D9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DA3D20-966A-4B7B-AF7F-8F0B789A66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B885A2F-CD91-434E-A256-B19FE18B0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31E1D4-CDE9-489F-97D7-29D13DB03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214B21-897F-4804-9A5E-D877F0F7B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1425A-F497-4092-A71B-7A44BC1A0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9FD5B7-CDD3-4BBA-A9AF-EC81061CC2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8AECCD-0943-406D-A6A8-08870F19C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F7A15-0682-4B83-BF98-7947A8313E99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6D59C7-A675-451D-BCE8-0B2F0CAFE7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E2C9EA-B8D1-4513-A335-EBF2AC4D9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B80E7-E867-48AD-9239-34758443C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5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471D492-2EBA-43DD-9A64-BB88421EA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Исторические личности Тульской области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3D99414-4B82-4258-9BCB-ED81BDF8FA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831" y="1792205"/>
            <a:ext cx="6876788" cy="447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0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D1EE60-5DF8-4896-94AB-192B97AED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Александр Сергеевич Даргомыжский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0C04880-1662-43F2-ACEE-1EEEE655AA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956" y="1690688"/>
            <a:ext cx="3896087" cy="497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08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82C1A-F1A0-47DC-A1FD-A83A6536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Федор Васильевич</a:t>
            </a:r>
            <a:br>
              <a:rPr lang="ru-RU" dirty="0"/>
            </a:br>
            <a:r>
              <a:rPr lang="ru-RU" dirty="0"/>
              <a:t> Токарев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2D4F94-9D96-457C-94EE-B01D5A83E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5" y="1837020"/>
            <a:ext cx="33337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848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447E0-14EB-43C6-9F42-7A8EE595B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Лев Николаевич Толстой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53A3F8-6E00-47FD-B9B7-09D6D35422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438" y="1690688"/>
            <a:ext cx="3765124" cy="512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417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Исторические личности Тульской области</vt:lpstr>
      <vt:lpstr>Александр Сергеевич Даргомыжский</vt:lpstr>
      <vt:lpstr>Федор Васильевич  Токарев</vt:lpstr>
      <vt:lpstr>Лев Николаевич Толстой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Исторические личности Тульской области</dc:title>
  <dc:creator>Маруся</dc:creator>
  <cp:lastModifiedBy>Маруся</cp:lastModifiedBy>
  <cp:revision>3</cp:revision>
  <dcterms:created xsi:type="dcterms:W3CDTF">2023-04-26T14:44:13Z</dcterms:created>
  <dcterms:modified xsi:type="dcterms:W3CDTF">2023-04-26T15:10:41Z</dcterms:modified>
</cp:coreProperties>
</file>