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1" r:id="rId2"/>
    <p:sldId id="256" r:id="rId3"/>
    <p:sldId id="258" r:id="rId4"/>
    <p:sldId id="259" r:id="rId5"/>
    <p:sldId id="260" r:id="rId6"/>
    <p:sldId id="266" r:id="rId7"/>
    <p:sldId id="261" r:id="rId8"/>
    <p:sldId id="268" r:id="rId9"/>
    <p:sldId id="267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17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8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40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2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97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29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21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41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763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308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977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716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8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 дошкольное образовательное учреждение «Детский сад № 216 открытого акционерного общества «Российские железные дороги»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0475" y="2132856"/>
            <a:ext cx="7307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Знакомство с фруктами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3056186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Демонстративный материал к занятию во второй младшей группе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458112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Автор-составитель:</a:t>
            </a:r>
          </a:p>
          <a:p>
            <a:r>
              <a:rPr lang="ru-RU" dirty="0" smtClean="0"/>
              <a:t>Садовская Татьяна Владимировна, воспитатель.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103947" y="573325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Иркутск</a:t>
            </a:r>
          </a:p>
          <a:p>
            <a:pPr algn="ctr"/>
            <a:r>
              <a:rPr lang="ru-RU" dirty="0" smtClean="0"/>
              <a:t>2019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770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3464" y="156996"/>
            <a:ext cx="4541128" cy="1044665"/>
          </a:xfrm>
        </p:spPr>
        <p:txBody>
          <a:bodyPr/>
          <a:lstStyle/>
          <a:p>
            <a:r>
              <a:rPr lang="ru-RU" dirty="0" smtClean="0"/>
              <a:t>Что изменилось?</a:t>
            </a:r>
            <a:endParaRPr lang="ru-RU" dirty="0"/>
          </a:p>
        </p:txBody>
      </p:sp>
      <p:pic>
        <p:nvPicPr>
          <p:cNvPr id="9" name="Picture 2" descr="C:\Users\Маша\Desktop\103707845_4979214_yablok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4104456" cy="30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аша\Desktop\103707845_4979214_yablok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024335" cy="259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223-11\Downloads\3386d8a91f78fed884593e5272c673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3046085" cy="2761752"/>
          </a:xfrm>
          <a:prstGeom prst="rect">
            <a:avLst/>
          </a:prstGeom>
          <a:noFill/>
        </p:spPr>
      </p:pic>
      <p:pic>
        <p:nvPicPr>
          <p:cNvPr id="7" name="Picture 3" descr="C:\Users\Маша\Desktop\u_4ac3822e88958dd578ef89c1820a971b_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92896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764704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/>
          </a:p>
          <a:p>
            <a:r>
              <a:rPr lang="ru-RU" sz="3200" b="1" dirty="0" smtClean="0"/>
              <a:t>Цели:</a:t>
            </a:r>
            <a:endParaRPr lang="ru-RU" sz="3200" dirty="0" smtClean="0"/>
          </a:p>
          <a:p>
            <a:r>
              <a:rPr lang="ru-RU" sz="3200" dirty="0" smtClean="0"/>
              <a:t>Закрепить знание детей о фруктах</a:t>
            </a:r>
          </a:p>
          <a:p>
            <a:r>
              <a:rPr lang="ru-RU" sz="3200" dirty="0" smtClean="0"/>
              <a:t>(груша, апельсин, лимон, яблоко)</a:t>
            </a:r>
          </a:p>
          <a:p>
            <a:r>
              <a:rPr lang="ru-RU" sz="3200" b="1" dirty="0" smtClean="0"/>
              <a:t> Задачи</a:t>
            </a:r>
            <a:r>
              <a:rPr lang="ru-RU" sz="3200" dirty="0" smtClean="0"/>
              <a:t>:</a:t>
            </a:r>
          </a:p>
          <a:p>
            <a:r>
              <a:rPr lang="ru-RU" sz="3200" dirty="0" smtClean="0"/>
              <a:t> Развивать связную речь; </a:t>
            </a:r>
          </a:p>
          <a:p>
            <a:r>
              <a:rPr lang="ru-RU" sz="3200" dirty="0" smtClean="0"/>
              <a:t>упражнять детей в образовании имен прилагательных; </a:t>
            </a:r>
          </a:p>
          <a:p>
            <a:r>
              <a:rPr lang="ru-RU" sz="3200" dirty="0" smtClean="0"/>
              <a:t>развивать наблюдательность, внимание, память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19256" cy="557748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Круглое, румяное, </a:t>
            </a:r>
          </a:p>
          <a:p>
            <a:pPr>
              <a:buNone/>
            </a:pPr>
            <a:r>
              <a:rPr lang="ru-RU" dirty="0" smtClean="0"/>
              <a:t>Я расту на ветке.</a:t>
            </a:r>
          </a:p>
          <a:p>
            <a:pPr>
              <a:buNone/>
            </a:pPr>
            <a:r>
              <a:rPr lang="ru-RU" dirty="0" smtClean="0"/>
              <a:t>Любят меня взрослые и </a:t>
            </a:r>
          </a:p>
          <a:p>
            <a:pPr>
              <a:buNone/>
            </a:pPr>
            <a:r>
              <a:rPr lang="ru-RU" dirty="0" smtClean="0"/>
              <a:t>маленькие детки</a:t>
            </a:r>
            <a:endParaRPr lang="ru-RU" dirty="0"/>
          </a:p>
        </p:txBody>
      </p:sp>
      <p:pic>
        <p:nvPicPr>
          <p:cNvPr id="4" name="Picture 2" descr="C:\Users\Маша\Desktop\103707845_4979214_yablok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384" y="2276872"/>
            <a:ext cx="5544616" cy="386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 виду он как рыжий мяч, </a:t>
            </a:r>
          </a:p>
          <a:p>
            <a:pPr>
              <a:buNone/>
            </a:pPr>
            <a:r>
              <a:rPr lang="ru-RU" dirty="0" smtClean="0"/>
              <a:t>Только вот не мчится вскачь.</a:t>
            </a:r>
          </a:p>
          <a:p>
            <a:pPr>
              <a:buNone/>
            </a:pPr>
            <a:r>
              <a:rPr lang="ru-RU" dirty="0" smtClean="0"/>
              <a:t>В нем полезный витамин</a:t>
            </a:r>
          </a:p>
          <a:p>
            <a:pPr>
              <a:buNone/>
            </a:pPr>
            <a:r>
              <a:rPr lang="ru-RU" dirty="0" smtClean="0"/>
              <a:t>Это спелый …</a:t>
            </a:r>
            <a:endParaRPr lang="ru-RU" dirty="0"/>
          </a:p>
        </p:txBody>
      </p:sp>
      <p:pic>
        <p:nvPicPr>
          <p:cNvPr id="4" name="Picture 3" descr="C:\Users\Маша\Desktop\u_4ac3822e88958dd578ef89c1820a971b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47072"/>
            <a:ext cx="4814416" cy="361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586551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Самый кислый он, друзья, </a:t>
            </a:r>
          </a:p>
          <a:p>
            <a:pPr>
              <a:buNone/>
            </a:pPr>
            <a:r>
              <a:rPr lang="ru-RU" dirty="0" smtClean="0"/>
              <a:t>Утверждаю это я.</a:t>
            </a:r>
          </a:p>
          <a:p>
            <a:pPr>
              <a:buNone/>
            </a:pPr>
            <a:r>
              <a:rPr lang="ru-RU" dirty="0" smtClean="0"/>
              <a:t>Нужно сахара вагон,</a:t>
            </a:r>
          </a:p>
          <a:p>
            <a:pPr>
              <a:buNone/>
            </a:pPr>
            <a:r>
              <a:rPr lang="ru-RU" dirty="0" smtClean="0"/>
              <a:t>Чтоб с улыбкой</a:t>
            </a:r>
          </a:p>
          <a:p>
            <a:pPr>
              <a:buNone/>
            </a:pPr>
            <a:r>
              <a:rPr lang="ru-RU" dirty="0" smtClean="0"/>
              <a:t>Съесть ….</a:t>
            </a:r>
            <a:endParaRPr lang="ru-RU" dirty="0"/>
          </a:p>
        </p:txBody>
      </p:sp>
      <p:pic>
        <p:nvPicPr>
          <p:cNvPr id="4" name="Picture 2" descr="C:\Users\Маша\Desktop\2053907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48541"/>
            <a:ext cx="4799436" cy="430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51845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Фрукт похож на неваляшку,</a:t>
            </a:r>
          </a:p>
          <a:p>
            <a:r>
              <a:rPr lang="ru-RU" sz="3200" dirty="0" smtClean="0"/>
              <a:t>Носит желтую рубашку.</a:t>
            </a:r>
          </a:p>
          <a:p>
            <a:r>
              <a:rPr lang="ru-RU" sz="3200" dirty="0" smtClean="0"/>
              <a:t>Тишину в саду нарушив, </a:t>
            </a:r>
          </a:p>
          <a:p>
            <a:r>
              <a:rPr lang="ru-RU" sz="3200" dirty="0" smtClean="0"/>
              <a:t>С дерева упала … </a:t>
            </a:r>
            <a:endParaRPr lang="ru-RU" sz="3200" dirty="0"/>
          </a:p>
        </p:txBody>
      </p:sp>
      <p:pic>
        <p:nvPicPr>
          <p:cNvPr id="5123" name="Picture 3" descr="C:\Users\Маша\Desktop\mini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04864"/>
            <a:ext cx="5400600" cy="40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0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725" y="169085"/>
            <a:ext cx="4613136" cy="1116673"/>
          </a:xfrm>
        </p:spPr>
        <p:txBody>
          <a:bodyPr/>
          <a:lstStyle/>
          <a:p>
            <a:r>
              <a:rPr lang="ru-RU" dirty="0" smtClean="0"/>
              <a:t>Что изменилось?</a:t>
            </a:r>
            <a:endParaRPr lang="ru-RU" dirty="0"/>
          </a:p>
        </p:txBody>
      </p:sp>
      <p:pic>
        <p:nvPicPr>
          <p:cNvPr id="4" name="Picture 3" descr="C:\Users\Маша\Desktop\mini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68760"/>
            <a:ext cx="3436987" cy="293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аша\Desktop\103707845_4979214_yablo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312368" cy="280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Маша\Desktop\u_4ac3822e88958dd578ef89c1820a971b_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88" y="1552328"/>
            <a:ext cx="2918205" cy="267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7741" y="241093"/>
            <a:ext cx="4541128" cy="972657"/>
          </a:xfrm>
        </p:spPr>
        <p:txBody>
          <a:bodyPr/>
          <a:lstStyle/>
          <a:p>
            <a:r>
              <a:rPr lang="ru-RU" dirty="0" smtClean="0"/>
              <a:t>Что изменилось?</a:t>
            </a:r>
            <a:endParaRPr lang="ru-RU" dirty="0"/>
          </a:p>
        </p:txBody>
      </p:sp>
      <p:pic>
        <p:nvPicPr>
          <p:cNvPr id="4" name="Picture 3" descr="C:\Users\Маша\Desktop\mini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68760"/>
            <a:ext cx="3220963" cy="293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аша\Desktop\103707845_4979214_yablo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456384" cy="280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Маша\Desktop\u_4ac3822e88958dd578ef89c1820a971b_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2467304"/>
            <a:ext cx="2160241" cy="162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9540" y="152087"/>
            <a:ext cx="4576623" cy="1116673"/>
          </a:xfrm>
        </p:spPr>
        <p:txBody>
          <a:bodyPr/>
          <a:lstStyle/>
          <a:p>
            <a:r>
              <a:rPr lang="ru-RU" dirty="0" smtClean="0"/>
              <a:t>Что изменилось?</a:t>
            </a:r>
            <a:endParaRPr lang="ru-RU" dirty="0"/>
          </a:p>
        </p:txBody>
      </p:sp>
      <p:pic>
        <p:nvPicPr>
          <p:cNvPr id="4" name="Picture 3" descr="C:\Users\Маша\Desktop\mini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3941043" cy="293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аша\Desktop\103707845_4979214_yablo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024335" cy="259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223-11\Downloads\3386d8a91f78fed884593e5272c6739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3046085" cy="2761752"/>
          </a:xfrm>
          <a:prstGeom prst="rect">
            <a:avLst/>
          </a:prstGeom>
          <a:noFill/>
        </p:spPr>
      </p:pic>
      <p:pic>
        <p:nvPicPr>
          <p:cNvPr id="7" name="Picture 3" descr="C:\Users\Маша\Desktop\u_4ac3822e88958dd578ef89c1820a971b_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0888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88</TotalTime>
  <Words>159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изменилось?</vt:lpstr>
      <vt:lpstr>Что изменилось?</vt:lpstr>
      <vt:lpstr>Что изменилось?</vt:lpstr>
      <vt:lpstr>Что изменилось?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223-11</dc:creator>
  <cp:lastModifiedBy>Пользователь Windows</cp:lastModifiedBy>
  <cp:revision>21</cp:revision>
  <dcterms:created xsi:type="dcterms:W3CDTF">2019-10-23T05:15:38Z</dcterms:created>
  <dcterms:modified xsi:type="dcterms:W3CDTF">2019-10-23T09:49:42Z</dcterms:modified>
</cp:coreProperties>
</file>