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62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7" r:id="rId12"/>
    <p:sldId id="270" r:id="rId13"/>
    <p:sldId id="268" r:id="rId14"/>
    <p:sldId id="271" r:id="rId15"/>
    <p:sldId id="273" r:id="rId16"/>
    <p:sldId id="274" r:id="rId17"/>
    <p:sldId id="272" r:id="rId18"/>
    <p:sldId id="275" r:id="rId19"/>
    <p:sldId id="276" r:id="rId20"/>
    <p:sldId id="277" r:id="rId21"/>
    <p:sldId id="278" r:id="rId22"/>
    <p:sldId id="279" r:id="rId23"/>
    <p:sldId id="281" r:id="rId24"/>
    <p:sldId id="280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248" y="-17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FFB1D5-DBAF-4D9C-AD45-B022ECA36AB2}" type="datetimeFigureOut">
              <a:rPr lang="ru-RU" smtClean="0"/>
              <a:pPr/>
              <a:t>21.05.2017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4A3BCA-FA7E-4562-8B22-7C83C8BFD01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88653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4A3BCA-FA7E-4562-8B22-7C83C8BFD017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34888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539532-07FB-4005-B7FC-0AB0866F57C5}" type="datetimeFigureOut">
              <a:rPr lang="ru-RU" smtClean="0"/>
              <a:pPr/>
              <a:t>21.05.2017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25B3B-7EAE-4721-97B2-7CE67EBF87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02633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539532-07FB-4005-B7FC-0AB0866F57C5}" type="datetimeFigureOut">
              <a:rPr lang="ru-RU" smtClean="0"/>
              <a:pPr/>
              <a:t>21.05.2017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25B3B-7EAE-4721-97B2-7CE67EBF87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32211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539532-07FB-4005-B7FC-0AB0866F57C5}" type="datetimeFigureOut">
              <a:rPr lang="ru-RU" smtClean="0"/>
              <a:pPr/>
              <a:t>21.05.2017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25B3B-7EAE-4721-97B2-7CE67EBF87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35467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539532-07FB-4005-B7FC-0AB0866F57C5}" type="datetimeFigureOut">
              <a:rPr lang="ru-RU" smtClean="0"/>
              <a:pPr/>
              <a:t>21.05.2017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25B3B-7EAE-4721-97B2-7CE67EBF87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9847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539532-07FB-4005-B7FC-0AB0866F57C5}" type="datetimeFigureOut">
              <a:rPr lang="ru-RU" smtClean="0"/>
              <a:pPr/>
              <a:t>21.05.2017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25B3B-7EAE-4721-97B2-7CE67EBF87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23453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539532-07FB-4005-B7FC-0AB0866F57C5}" type="datetimeFigureOut">
              <a:rPr lang="ru-RU" smtClean="0"/>
              <a:pPr/>
              <a:t>21.05.2017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25B3B-7EAE-4721-97B2-7CE67EBF87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09656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539532-07FB-4005-B7FC-0AB0866F57C5}" type="datetimeFigureOut">
              <a:rPr lang="ru-RU" smtClean="0"/>
              <a:pPr/>
              <a:t>21.05.2017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25B3B-7EAE-4721-97B2-7CE67EBF87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1667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539532-07FB-4005-B7FC-0AB0866F57C5}" type="datetimeFigureOut">
              <a:rPr lang="ru-RU" smtClean="0"/>
              <a:pPr/>
              <a:t>21.05.2017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25B3B-7EAE-4721-97B2-7CE67EBF87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60586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539532-07FB-4005-B7FC-0AB0866F57C5}" type="datetimeFigureOut">
              <a:rPr lang="ru-RU" smtClean="0"/>
              <a:pPr/>
              <a:t>21.05.2017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25B3B-7EAE-4721-97B2-7CE67EBF87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515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539532-07FB-4005-B7FC-0AB0866F57C5}" type="datetimeFigureOut">
              <a:rPr lang="ru-RU" smtClean="0"/>
              <a:pPr/>
              <a:t>21.05.2017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25B3B-7EAE-4721-97B2-7CE67EBF87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5018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539532-07FB-4005-B7FC-0AB0866F57C5}" type="datetimeFigureOut">
              <a:rPr lang="ru-RU" smtClean="0"/>
              <a:pPr/>
              <a:t>21.05.2017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25B3B-7EAE-4721-97B2-7CE67EBF87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55649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75000"/>
              </a:schemeClr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539532-07FB-4005-B7FC-0AB0866F57C5}" type="datetimeFigureOut">
              <a:rPr lang="ru-RU" smtClean="0"/>
              <a:pPr/>
              <a:t>21.05.2017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F25B3B-7EAE-4721-97B2-7CE67EBF87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497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gif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9"/>
            <a:ext cx="7772400" cy="2869232"/>
          </a:xfrm>
        </p:spPr>
        <p:txBody>
          <a:bodyPr>
            <a:noAutofit/>
          </a:bodyPr>
          <a:lstStyle/>
          <a:p>
            <a:r>
              <a:rPr lang="ru-RU" sz="7200" b="1" i="1" dirty="0" smtClean="0">
                <a:solidFill>
                  <a:srgbClr val="0070C0"/>
                </a:solidFill>
                <a:latin typeface="Georgia" panose="02040502050405020303" pitchFamily="18" charset="0"/>
              </a:rPr>
              <a:t>С Днем рождения, </a:t>
            </a:r>
            <a:r>
              <a:rPr lang="ru-RU" sz="7200" b="1" i="1" dirty="0">
                <a:solidFill>
                  <a:srgbClr val="0070C0"/>
                </a:solidFill>
                <a:latin typeface="Georgia" panose="02040502050405020303" pitchFamily="18" charset="0"/>
              </a:rPr>
              <a:t>П</a:t>
            </a:r>
            <a:r>
              <a:rPr lang="ru-RU" sz="7200" b="1" i="1" dirty="0" smtClean="0">
                <a:solidFill>
                  <a:srgbClr val="0070C0"/>
                </a:solidFill>
                <a:latin typeface="Georgia" panose="02040502050405020303" pitchFamily="18" charset="0"/>
              </a:rPr>
              <a:t>етербург!</a:t>
            </a:r>
            <a:endParaRPr lang="ru-RU" sz="7200" b="1" i="1" dirty="0">
              <a:solidFill>
                <a:srgbClr val="0070C0"/>
              </a:solidFill>
              <a:latin typeface="Georgia" panose="02040502050405020303" pitchFamily="18" charset="0"/>
            </a:endParaRPr>
          </a:p>
        </p:txBody>
      </p:sp>
      <p:pic>
        <p:nvPicPr>
          <p:cNvPr id="1026" name="Picture 2" descr="Похожее изображени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814165"/>
            <a:ext cx="3816424" cy="30523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Похожее изображени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327" y="3817266"/>
            <a:ext cx="4283695" cy="28593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5416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Картинки по запросу дворцовый мост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294" y="3080436"/>
            <a:ext cx="5400600" cy="35981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Картинки по запросу дворцовый мост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2074" y="332656"/>
            <a:ext cx="5261926" cy="35041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Картинки по запросу дворцовый мост надпись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69" t="35735" r="36655" b="18521"/>
          <a:stretch/>
        </p:blipFill>
        <p:spPr bwMode="auto">
          <a:xfrm>
            <a:off x="611560" y="91502"/>
            <a:ext cx="2849791" cy="29889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2584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340768"/>
            <a:ext cx="8251970" cy="53839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Похожее изображение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444" r="10934" b="68262"/>
          <a:stretch/>
        </p:blipFill>
        <p:spPr bwMode="auto">
          <a:xfrm>
            <a:off x="6012160" y="188640"/>
            <a:ext cx="2970699" cy="31349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8954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4881"/>
          </a:xfrm>
        </p:spPr>
        <p:txBody>
          <a:bodyPr/>
          <a:lstStyle/>
          <a:p>
            <a:r>
              <a:rPr lang="ru-RU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Иоанновский</a:t>
            </a:r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мост</a:t>
            </a:r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Картинки по запросу иоанновский мост в санкт-петербург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39519"/>
            <a:ext cx="8106990" cy="53836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0000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89520" y="1293912"/>
            <a:ext cx="914400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endParaRPr lang="ru-RU" sz="6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07704" y="1293912"/>
            <a:ext cx="914400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endParaRPr lang="ru-RU" sz="6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22104" y="1297626"/>
            <a:ext cx="914400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endParaRPr lang="ru-RU" sz="6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565304" y="1303571"/>
            <a:ext cx="914400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endParaRPr lang="ru-RU" sz="6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624009" y="1303571"/>
            <a:ext cx="914400" cy="9144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endParaRPr lang="ru-RU" sz="66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753160" y="1303571"/>
            <a:ext cx="914400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endParaRPr lang="ru-RU" sz="6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650904" y="379512"/>
            <a:ext cx="914400" cy="9144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endParaRPr lang="ru-RU" sz="66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667560" y="4958610"/>
            <a:ext cx="914400" cy="9144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endParaRPr lang="ru-RU" sz="66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667560" y="4046771"/>
            <a:ext cx="914400" cy="9144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endParaRPr lang="ru-RU" sz="66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650904" y="3132371"/>
            <a:ext cx="914400" cy="9144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endParaRPr lang="ru-RU" sz="66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650904" y="2217971"/>
            <a:ext cx="914400" cy="9144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ru-RU" sz="66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753160" y="2236130"/>
            <a:ext cx="914400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endParaRPr lang="ru-RU" sz="6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838760" y="2234122"/>
            <a:ext cx="914400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endParaRPr lang="ru-RU" sz="6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921182" y="2227024"/>
            <a:ext cx="914400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endParaRPr lang="ru-RU" sz="6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565304" y="2227024"/>
            <a:ext cx="914400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6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3753160" y="3159606"/>
            <a:ext cx="914400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endParaRPr lang="ru-RU" sz="6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581960" y="3148522"/>
            <a:ext cx="914400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ru-RU" sz="6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822104" y="3159606"/>
            <a:ext cx="914400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endParaRPr lang="ru-RU" sz="6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903920" y="3159606"/>
            <a:ext cx="914400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endParaRPr lang="ru-RU" sz="6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989520" y="3141424"/>
            <a:ext cx="914400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endParaRPr lang="ru-RU" sz="6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581960" y="4962648"/>
            <a:ext cx="914400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endParaRPr lang="ru-RU" sz="6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736504" y="4962648"/>
            <a:ext cx="914400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endParaRPr lang="ru-RU" sz="6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2818320" y="4962648"/>
            <a:ext cx="914400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endParaRPr lang="ru-RU" sz="6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6519201" y="4958610"/>
            <a:ext cx="914400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endParaRPr lang="ru-RU" sz="6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7433601" y="4962648"/>
            <a:ext cx="914400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endParaRPr lang="ru-RU" sz="6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Картинки по запросу СФИНКС В СПБ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65" t="5325" r="39121"/>
          <a:stretch/>
        </p:blipFill>
        <p:spPr bwMode="auto">
          <a:xfrm>
            <a:off x="6824758" y="196216"/>
            <a:ext cx="2132085" cy="24789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Картинки по запросу ПЕГАС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32" t="5905" r="14693" b="9388"/>
          <a:stretch/>
        </p:blipFill>
        <p:spPr bwMode="auto">
          <a:xfrm>
            <a:off x="7251935" y="2756370"/>
            <a:ext cx="1892065" cy="22022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Похожее изображение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81" b="16357"/>
          <a:stretch/>
        </p:blipFill>
        <p:spPr bwMode="auto">
          <a:xfrm>
            <a:off x="667357" y="4725144"/>
            <a:ext cx="2205545" cy="20348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Картинки по запросу ГРИФОН СПБ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23775"/>
            <a:ext cx="1334715" cy="1774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3441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анисимов\Pictures\ControlCenter3\Scan\CCF18052017_00000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87" t="16833" r="8808" b="68730"/>
          <a:stretch/>
        </p:blipFill>
        <p:spPr bwMode="auto">
          <a:xfrm>
            <a:off x="539552" y="1556792"/>
            <a:ext cx="6119394" cy="4608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 descr="Картинки по запросу ЗАЯЧИЙ ОСТРОВ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8946" y="3573016"/>
            <a:ext cx="2268252" cy="31071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Картинки по запросу ЗАЯЧИЙ ОСТРОВ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6203" y="188640"/>
            <a:ext cx="5057797" cy="23442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 3"/>
          <p:cNvSpPr/>
          <p:nvPr/>
        </p:nvSpPr>
        <p:spPr>
          <a:xfrm>
            <a:off x="179512" y="188640"/>
            <a:ext cx="3240360" cy="105334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Заячий остров</a:t>
            </a:r>
            <a:endParaRPr lang="ru-RU" sz="32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3400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анисимов\Pictures\ControlCenter3\Scan\CCF18052017_0000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57" t="32676" r="46250" b="52113"/>
          <a:stretch/>
        </p:blipFill>
        <p:spPr bwMode="auto">
          <a:xfrm>
            <a:off x="297066" y="3058046"/>
            <a:ext cx="5643086" cy="34111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Картинки по запросу СФИНКС В СПБ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65" t="5325" r="39121"/>
          <a:stretch/>
        </p:blipFill>
        <p:spPr bwMode="auto">
          <a:xfrm>
            <a:off x="5433224" y="196216"/>
            <a:ext cx="3523620" cy="40968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вал 1"/>
          <p:cNvSpPr/>
          <p:nvPr/>
        </p:nvSpPr>
        <p:spPr>
          <a:xfrm>
            <a:off x="1043608" y="908720"/>
            <a:ext cx="2520280" cy="1155916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Сфинкс</a:t>
            </a:r>
            <a:endParaRPr lang="ru-RU" sz="32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427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анисимов\Pictures\ControlCenter3\Scan\CCF18052017_0000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51" t="48451" r="67946" b="36526"/>
          <a:stretch/>
        </p:blipFill>
        <p:spPr bwMode="auto">
          <a:xfrm>
            <a:off x="556590" y="1628800"/>
            <a:ext cx="3416649" cy="48797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Картинки по запросу шпиль адмиралтейства 1977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82" t="6451"/>
          <a:stretch/>
        </p:blipFill>
        <p:spPr bwMode="auto">
          <a:xfrm>
            <a:off x="6948264" y="291967"/>
            <a:ext cx="1317784" cy="62362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вал 1"/>
          <p:cNvSpPr/>
          <p:nvPr/>
        </p:nvSpPr>
        <p:spPr>
          <a:xfrm>
            <a:off x="1259632" y="116632"/>
            <a:ext cx="4104456" cy="1224136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Шпиль адмиралтейства</a:t>
            </a:r>
            <a:endParaRPr lang="ru-RU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945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анисимов\Pictures\ControlCenter3\Scan\CCF18052017_0000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26" t="47512" r="7411" b="37652"/>
          <a:stretch/>
        </p:blipFill>
        <p:spPr bwMode="auto">
          <a:xfrm>
            <a:off x="179512" y="2492896"/>
            <a:ext cx="7011958" cy="40140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Картинки по запросу львиный мост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79" t="16675" r="5232" b="12691"/>
          <a:stretch/>
        </p:blipFill>
        <p:spPr bwMode="auto">
          <a:xfrm>
            <a:off x="4139952" y="332656"/>
            <a:ext cx="4752304" cy="29621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вал 1"/>
          <p:cNvSpPr/>
          <p:nvPr/>
        </p:nvSpPr>
        <p:spPr>
          <a:xfrm>
            <a:off x="323528" y="620688"/>
            <a:ext cx="2808312" cy="119303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Львиный мост</a:t>
            </a:r>
            <a:endParaRPr lang="ru-RU" sz="32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5467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Картинки по запросу часы 12 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264416"/>
            <a:ext cx="3024336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Похожее изображение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75" r="23616"/>
          <a:stretch/>
        </p:blipFill>
        <p:spPr bwMode="auto">
          <a:xfrm>
            <a:off x="3779912" y="188640"/>
            <a:ext cx="3052294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Картинки по запросу часы 9.00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38" t="4722" r="4096" b="5480"/>
          <a:stretch/>
        </p:blipFill>
        <p:spPr bwMode="auto">
          <a:xfrm>
            <a:off x="5580112" y="3140968"/>
            <a:ext cx="3335666" cy="3271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Похожее изображение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79" t="3564" r="3404" b="3257"/>
          <a:stretch/>
        </p:blipFill>
        <p:spPr bwMode="auto">
          <a:xfrm>
            <a:off x="598867" y="155638"/>
            <a:ext cx="2846231" cy="2923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вал 1"/>
          <p:cNvSpPr/>
          <p:nvPr/>
        </p:nvSpPr>
        <p:spPr>
          <a:xfrm>
            <a:off x="141667" y="2376077"/>
            <a:ext cx="914400" cy="9144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4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6402232" y="1918877"/>
            <a:ext cx="914400" cy="9144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4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1306488" y="5661248"/>
            <a:ext cx="914400" cy="9144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4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5122912" y="5831552"/>
            <a:ext cx="914400" cy="9144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ru-RU" sz="4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532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2000" fill="hold"/>
                                        <p:tgtEl>
                                          <p:spTgt spid="614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Картинки по запросу медный всадник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764704"/>
            <a:ext cx="7952650" cy="59644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3856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7724121"/>
              </p:ext>
            </p:extLst>
          </p:nvPr>
        </p:nvGraphicFramePr>
        <p:xfrm>
          <a:off x="395536" y="404664"/>
          <a:ext cx="8496944" cy="618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48472"/>
                <a:gridCol w="424847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8000" u="none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НЕВА</a:t>
                      </a:r>
                    </a:p>
                    <a:p>
                      <a:pPr algn="ctr"/>
                      <a:endParaRPr lang="ru-RU" sz="8000" dirty="0" smtClean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8000" dirty="0" smtClean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8000" dirty="0" smtClean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8000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0" dirty="0" smtClean="0">
                          <a:solidFill>
                            <a:srgbClr val="7030A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МОЙКА</a:t>
                      </a:r>
                      <a:endParaRPr lang="ru-RU" sz="8000" dirty="0">
                        <a:solidFill>
                          <a:srgbClr val="7030A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564904"/>
            <a:ext cx="4472947" cy="33547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692692"/>
            <a:ext cx="4646431" cy="3099133"/>
          </a:xfrm>
          <a:prstGeom prst="rect">
            <a:avLst/>
          </a:prstGeom>
          <a:ln w="38100">
            <a:solidFill>
              <a:srgbClr val="0070C0"/>
            </a:solidFill>
            <a:miter lim="800000"/>
            <a:headEnd/>
            <a:tailEnd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1543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Картинки по запросу летний сад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50" y="2171129"/>
            <a:ext cx="6155903" cy="46169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Похожее изображени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88640"/>
            <a:ext cx="4757663" cy="316276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4817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Картинки по запросу адмиралтейство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02291"/>
            <a:ext cx="7655107" cy="51059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Похожее изображени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332656"/>
            <a:ext cx="1980481" cy="29725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 стрелкой 4"/>
          <p:cNvCxnSpPr/>
          <p:nvPr/>
        </p:nvCxnSpPr>
        <p:spPr>
          <a:xfrm flipH="1">
            <a:off x="4223089" y="1268760"/>
            <a:ext cx="2653167" cy="360040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7325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Картинки по запросу ботик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3810000" cy="52197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Похожее изображени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6187" y="260648"/>
            <a:ext cx="4566366" cy="26687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Картинки по запросу ботик петра первого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8348" y="3068960"/>
            <a:ext cx="5161856" cy="36611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1415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санкт петербург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4976291" cy="33123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Картинки по запросу санкт петербург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3356992"/>
            <a:ext cx="4896544" cy="32534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0" name="Picture 6" descr="Картинки по запросу санкт петербург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7219" y="476672"/>
            <a:ext cx="3806781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2" name="Picture 8" descr="Картинки по запросу санкт петербург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3717032"/>
            <a:ext cx="4202058" cy="27931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4752528"/>
          </a:xfrm>
        </p:spPr>
        <p:txBody>
          <a:bodyPr>
            <a:normAutofit/>
          </a:bodyPr>
          <a:lstStyle/>
          <a:p>
            <a:r>
              <a:rPr lang="ru-RU" sz="7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 МОЛОДЦЫ!</a:t>
            </a:r>
            <a:br>
              <a:rPr lang="ru-RU" sz="7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7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7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7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72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2233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и по запросу петербург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692696"/>
            <a:ext cx="7992888" cy="55817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0612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4047502" cy="47525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Картинки по запросу памятники петру 1 в спб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85" r="25914"/>
          <a:stretch/>
        </p:blipFill>
        <p:spPr bwMode="auto">
          <a:xfrm>
            <a:off x="4720788" y="744664"/>
            <a:ext cx="4027676" cy="59461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6855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Картинки по запросу дворцовая площадь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250" y="620688"/>
            <a:ext cx="8158200" cy="54388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3649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56992"/>
            <a:ext cx="9144000" cy="31597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Картинки по запросу эрмитаж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3613" y="0"/>
            <a:ext cx="4987254" cy="33123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7446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61963"/>
            <a:ext cx="7620000" cy="5715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Картинки по запросу аничков мост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41" r="17026"/>
          <a:stretch/>
        </p:blipFill>
        <p:spPr bwMode="auto">
          <a:xfrm>
            <a:off x="6156176" y="116632"/>
            <a:ext cx="2880320" cy="25498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7623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Картинки по запросу банковский мост грифоны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23950"/>
            <a:ext cx="8022890" cy="54452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Картинки по запросу название банковский мост 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70" t="5353" r="11188" b="73448"/>
          <a:stretch/>
        </p:blipFill>
        <p:spPr bwMode="auto">
          <a:xfrm>
            <a:off x="6305802" y="63762"/>
            <a:ext cx="2838198" cy="22659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9397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Картинки по запросу цветные мосты на мойке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90" t="19657"/>
          <a:stretch/>
        </p:blipFill>
        <p:spPr bwMode="auto">
          <a:xfrm>
            <a:off x="628822" y="116632"/>
            <a:ext cx="3576781" cy="32677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Похожее изображение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56" r="9465"/>
          <a:stretch/>
        </p:blipFill>
        <p:spPr bwMode="auto">
          <a:xfrm>
            <a:off x="4499992" y="273717"/>
            <a:ext cx="4353059" cy="29535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Картинки по запросу зеленый мост на мойк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573016"/>
            <a:ext cx="4331387" cy="32485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 descr="Картинки по запросу желтый мост на мойке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3512" y="3777981"/>
            <a:ext cx="4428229" cy="28386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3619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319</TotalTime>
  <Words>50</Words>
  <Application>Microsoft Office PowerPoint</Application>
  <PresentationFormat>Экран (4:3)</PresentationFormat>
  <Paragraphs>41</Paragraphs>
  <Slides>24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С Днем рождения, Петербург!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Иоанновский мост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ВЫ МОЛОДЦЫ!  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 Днем рождения, Петербург!</dc:title>
  <dc:creator>анисимов</dc:creator>
  <cp:lastModifiedBy>анисимов</cp:lastModifiedBy>
  <cp:revision>23</cp:revision>
  <dcterms:created xsi:type="dcterms:W3CDTF">2017-05-17T19:56:37Z</dcterms:created>
  <dcterms:modified xsi:type="dcterms:W3CDTF">2017-05-21T20:25:20Z</dcterms:modified>
</cp:coreProperties>
</file>