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4" r:id="rId2"/>
    <p:sldId id="265" r:id="rId3"/>
    <p:sldId id="322" r:id="rId4"/>
    <p:sldId id="305" r:id="rId5"/>
    <p:sldId id="312" r:id="rId6"/>
    <p:sldId id="311" r:id="rId7"/>
    <p:sldId id="302" r:id="rId8"/>
    <p:sldId id="303" r:id="rId9"/>
    <p:sldId id="298" r:id="rId10"/>
    <p:sldId id="296" r:id="rId11"/>
    <p:sldId id="300" r:id="rId12"/>
    <p:sldId id="301" r:id="rId13"/>
    <p:sldId id="307" r:id="rId14"/>
    <p:sldId id="313" r:id="rId15"/>
    <p:sldId id="316" r:id="rId16"/>
    <p:sldId id="323" r:id="rId17"/>
    <p:sldId id="324" r:id="rId18"/>
    <p:sldId id="314" r:id="rId19"/>
    <p:sldId id="315" r:id="rId20"/>
    <p:sldId id="306" r:id="rId21"/>
    <p:sldId id="308" r:id="rId22"/>
    <p:sldId id="310" r:id="rId23"/>
    <p:sldId id="318" r:id="rId24"/>
    <p:sldId id="28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48" y="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5881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49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958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568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090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7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251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97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237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801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621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E9215E6-50C4-42FA-BEAA-2F19DA6734F3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05276AC7-A3AE-40DE-BD74-6D82D248530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75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14" y="952930"/>
            <a:ext cx="9360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правилам дорожного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(1-4 класс)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187" y="3106189"/>
            <a:ext cx="2324234" cy="25955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3"/>
          <a:stretch/>
        </p:blipFill>
        <p:spPr>
          <a:xfrm>
            <a:off x="6027233" y="3197966"/>
            <a:ext cx="1577777" cy="21478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23" y="931505"/>
            <a:ext cx="1828800" cy="2266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474735" y="5482127"/>
            <a:ext cx="33457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 презентацию:</a:t>
            </a:r>
          </a:p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Андрущакевич Н.В. </a:t>
            </a:r>
          </a:p>
          <a:p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20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мобильный телефон.jpg"/>
          <p:cNvPicPr>
            <a:picLocks noChangeAspect="1" noChangeArrowheads="1"/>
          </p:cNvPicPr>
          <p:nvPr/>
        </p:nvPicPr>
        <p:blipFill>
          <a:blip r:embed="rId3"/>
          <a:srcRect t="13333"/>
          <a:stretch>
            <a:fillRect/>
          </a:stretch>
        </p:blipFill>
        <p:spPr bwMode="auto">
          <a:xfrm>
            <a:off x="4667867" y="1054800"/>
            <a:ext cx="7165470" cy="5041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696481" y="192058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При переходе проезжей </a:t>
            </a:r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части</a:t>
            </a:r>
          </a:p>
          <a:p>
            <a:pPr algn="ctr"/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не разговаривай по телефону, </a:t>
            </a:r>
          </a:p>
          <a:p>
            <a:pPr algn="ctr"/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не слушай громко музыку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725" y="902917"/>
            <a:ext cx="335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правило!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4384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ожидание автобуса.jpg"/>
          <p:cNvPicPr>
            <a:picLocks noChangeAspect="1" noChangeArrowheads="1"/>
          </p:cNvPicPr>
          <p:nvPr/>
        </p:nvPicPr>
        <p:blipFill>
          <a:blip r:embed="rId3"/>
          <a:srcRect t="10036" b="4757"/>
          <a:stretch>
            <a:fillRect/>
          </a:stretch>
        </p:blipFill>
        <p:spPr bwMode="auto">
          <a:xfrm>
            <a:off x="4525540" y="1031631"/>
            <a:ext cx="7430400" cy="52816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785230" y="185934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 При </a:t>
            </a:r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ожидании </a:t>
            </a:r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транспорта</a:t>
            </a:r>
          </a:p>
          <a:p>
            <a:pPr algn="ctr"/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стой </a:t>
            </a:r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только </a:t>
            </a:r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на остановке, </a:t>
            </a:r>
          </a:p>
          <a:p>
            <a:pPr algn="ctr"/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посадочных площадках, </a:t>
            </a:r>
            <a:endParaRPr lang="ru-RU" sz="24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на </a:t>
            </a:r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тротуаре, на обочине.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4664" y="1031631"/>
            <a:ext cx="2957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правило!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5966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автобус.jpg"/>
          <p:cNvPicPr>
            <a:picLocks noChangeAspect="1" noChangeArrowheads="1"/>
          </p:cNvPicPr>
          <p:nvPr/>
        </p:nvPicPr>
        <p:blipFill>
          <a:blip r:embed="rId3"/>
          <a:srcRect t="8149" b="6628"/>
          <a:stretch>
            <a:fillRect/>
          </a:stretch>
        </p:blipFill>
        <p:spPr bwMode="auto">
          <a:xfrm>
            <a:off x="5380892" y="1055077"/>
            <a:ext cx="6658708" cy="51022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307382" y="203654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Когда выйдешь из транспорта, </a:t>
            </a:r>
            <a:endParaRPr lang="ru-RU" sz="24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переходи </a:t>
            </a:r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проезжую часть </a:t>
            </a:r>
            <a:endParaRPr lang="ru-RU" sz="24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не </a:t>
            </a:r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раньше, </a:t>
            </a:r>
          </a:p>
          <a:p>
            <a:pPr algn="ctr"/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чем он отъедет от остановки.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8080" y="1024190"/>
            <a:ext cx="2957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правило!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844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03"/>
          <a:stretch/>
        </p:blipFill>
        <p:spPr>
          <a:xfrm>
            <a:off x="4862969" y="927335"/>
            <a:ext cx="7061095" cy="52858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68048" y="1732056"/>
            <a:ext cx="332687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у тебя есть </a:t>
            </a:r>
          </a:p>
          <a:p>
            <a:pPr algn="ctr"/>
            <a:r>
              <a:rPr 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световозвращающие</a:t>
            </a:r>
            <a:endParaRPr lang="ru-RU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элементы?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2532" y="0"/>
            <a:ext cx="98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Световозвращающие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элементы спасают жизни!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7001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123" y="926123"/>
            <a:ext cx="8744203" cy="5423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1" y="926123"/>
            <a:ext cx="2733826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прежде всего!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6774" y="290578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50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46" y="879831"/>
            <a:ext cx="9437077" cy="53568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59332" y="0"/>
            <a:ext cx="39581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 для жизни!</a:t>
            </a:r>
          </a:p>
        </p:txBody>
      </p:sp>
    </p:spTree>
    <p:extLst>
      <p:ext uri="{BB962C8B-B14F-4D97-AF65-F5344CB8AC3E}">
        <p14:creationId xmlns:p14="http://schemas.microsoft.com/office/powerpoint/2010/main" val="52340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095" y="3671884"/>
            <a:ext cx="3104165" cy="2562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114" y="3671884"/>
            <a:ext cx="3041431" cy="25628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9" y="251455"/>
            <a:ext cx="6732294" cy="31689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321" y="969768"/>
            <a:ext cx="4225159" cy="21982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300" y="3671885"/>
            <a:ext cx="2829582" cy="25234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481932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1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068" y="1072055"/>
            <a:ext cx="3815169" cy="26170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069" y="3945759"/>
            <a:ext cx="3815168" cy="23289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94"/>
          <a:stretch/>
        </p:blipFill>
        <p:spPr>
          <a:xfrm>
            <a:off x="4020206" y="3945758"/>
            <a:ext cx="3878318" cy="23289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347" y="1072055"/>
            <a:ext cx="3795177" cy="26170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0" r="9540" b="15289"/>
          <a:stretch/>
        </p:blipFill>
        <p:spPr>
          <a:xfrm>
            <a:off x="173421" y="1072056"/>
            <a:ext cx="3751164" cy="26170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356907" y="0"/>
            <a:ext cx="87279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повторяй, опасно для твоей жизни! 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66008" y="6274675"/>
            <a:ext cx="3818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хорошо подумай, стоит ли?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2117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942" y="977462"/>
            <a:ext cx="8716579" cy="52240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1514029" y="156056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выполняй!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96462" y="305966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Ой!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90843" y="5477083"/>
            <a:ext cx="44707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прежде всего!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40" y="3957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DB7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забывайте, что личный пример – самая доходчивая форма обучения</a:t>
            </a:r>
            <a:r>
              <a:rPr lang="ru-RU" dirty="0">
                <a:solidFill>
                  <a:srgbClr val="DB7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84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442" y="970994"/>
            <a:ext cx="9564819" cy="52070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50277" y="32813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Ой!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845779" y="1410904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выполняй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06525" y="25633"/>
            <a:ext cx="3539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 для жизни!</a:t>
            </a:r>
          </a:p>
        </p:txBody>
      </p:sp>
    </p:spTree>
    <p:extLst>
      <p:ext uri="{BB962C8B-B14F-4D97-AF65-F5344CB8AC3E}">
        <p14:creationId xmlns:p14="http://schemas.microsoft.com/office/powerpoint/2010/main" val="104431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72965" y="983251"/>
            <a:ext cx="11719035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статистике примерно три четверти всех ДТП с участием детей происходит в результате их непродуманных действий. Среди них наиболее частыми являются: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 Переход через проезжую часть вне установленных для перехода мест (35-40%).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 Неожиданный выход из-за движущихся или стоящих транспортных средств или других препятствий, мешающих обзору (25-30%).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  Неподчинение сигналам светофора (10-15%).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  Игры на проезжей части и ходьба по ней при наличии тротуара (5-10%).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25848" y="0"/>
            <a:ext cx="31388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2" t="28046" r="10461" b="11265"/>
          <a:stretch/>
        </p:blipFill>
        <p:spPr>
          <a:xfrm>
            <a:off x="8655269" y="3667134"/>
            <a:ext cx="3358054" cy="25080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103" y="3667134"/>
            <a:ext cx="3037489" cy="25080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085" y="3691200"/>
            <a:ext cx="2805341" cy="24839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9449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092" y="937845"/>
            <a:ext cx="9226061" cy="53691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188920" y="99591"/>
            <a:ext cx="2688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 и помни!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545" y="2154088"/>
            <a:ext cx="2491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бдителен!</a:t>
            </a: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82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070" y="964250"/>
            <a:ext cx="9420143" cy="52988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584578" y="0"/>
            <a:ext cx="20228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8525" y="2200980"/>
            <a:ext cx="23410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Соблюдай!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54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383" y="961292"/>
            <a:ext cx="9315939" cy="51933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23249" y="1978242"/>
            <a:ext cx="15137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Помни!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63416" y="0"/>
            <a:ext cx="3539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 для жизни!</a:t>
            </a:r>
          </a:p>
        </p:txBody>
      </p:sp>
    </p:spTree>
    <p:extLst>
      <p:ext uri="{BB962C8B-B14F-4D97-AF65-F5344CB8AC3E}">
        <p14:creationId xmlns:p14="http://schemas.microsoft.com/office/powerpoint/2010/main" val="280371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73"/>
          <a:stretch/>
        </p:blipFill>
        <p:spPr>
          <a:xfrm>
            <a:off x="2438401" y="778119"/>
            <a:ext cx="9425354" cy="53017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068933" y="0"/>
            <a:ext cx="39581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 для жизни!</a:t>
            </a:r>
          </a:p>
        </p:txBody>
      </p:sp>
    </p:spTree>
    <p:extLst>
      <p:ext uri="{BB962C8B-B14F-4D97-AF65-F5344CB8AC3E}">
        <p14:creationId xmlns:p14="http://schemas.microsoft.com/office/powerpoint/2010/main" val="405823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3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228" y="983951"/>
            <a:ext cx="7655169" cy="5162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4723" y="92464"/>
            <a:ext cx="6071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Соблюдай правила безопасности!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09617" y="5432910"/>
            <a:ext cx="3196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 и соблюдай!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8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1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751" y="1132474"/>
            <a:ext cx="118754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 9месяцев 2017 года на территории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г.Нижневартовска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зарегистрировано 35 ДТП с участием детей и подростков до 16 лет.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 несовершеннолетних получили телесные повреждения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(17чел.- пешеходы, 15чел.- пассажиры, 2чел- велосипедиста).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130" y="3311390"/>
            <a:ext cx="2885090" cy="28555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02400" y="0"/>
            <a:ext cx="102748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по г. Нижневартовску 2017год</a:t>
            </a:r>
            <a:endParaRPr lang="ru-RU" sz="4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196" y="3311389"/>
            <a:ext cx="3240024" cy="28555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489" y="3311391"/>
            <a:ext cx="2810031" cy="28555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8802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переход.jpg"/>
          <p:cNvPicPr>
            <a:picLocks noChangeAspect="1" noChangeArrowheads="1"/>
          </p:cNvPicPr>
          <p:nvPr/>
        </p:nvPicPr>
        <p:blipFill>
          <a:blip r:embed="rId3"/>
          <a:srcRect t="14564"/>
          <a:stretch>
            <a:fillRect/>
          </a:stretch>
        </p:blipFill>
        <p:spPr bwMode="auto">
          <a:xfrm>
            <a:off x="4538965" y="1031631"/>
            <a:ext cx="7410420" cy="51643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937442" y="1780512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ереходи дорогу </a:t>
            </a:r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только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по пешеходному </a:t>
            </a:r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переходу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или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на перекрестке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85090" y="0"/>
            <a:ext cx="22280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2524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пешеходная дорожка.jpg"/>
          <p:cNvPicPr>
            <a:picLocks noChangeAspect="1" noChangeArrowheads="1"/>
          </p:cNvPicPr>
          <p:nvPr/>
        </p:nvPicPr>
        <p:blipFill>
          <a:blip r:embed="rId3"/>
          <a:srcRect t="15338"/>
          <a:stretch>
            <a:fillRect/>
          </a:stretch>
        </p:blipFill>
        <p:spPr bwMode="auto">
          <a:xfrm>
            <a:off x="5392614" y="1290792"/>
            <a:ext cx="6645235" cy="4724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0" y="1290792"/>
            <a:ext cx="55442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Пешеходы должны двигаться </a:t>
            </a:r>
            <a:endParaRPr lang="ru-RU" sz="28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по тротуарам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или пешеходным дорожкам, </a:t>
            </a:r>
          </a:p>
          <a:p>
            <a:pPr algn="ctr"/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а при их отсутствии – по обочинам.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49555" y="0"/>
            <a:ext cx="3747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правило!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8109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12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посмотри на лево инаправо.jpg"/>
          <p:cNvPicPr>
            <a:picLocks noChangeAspect="1" noChangeArrowheads="1"/>
          </p:cNvPicPr>
          <p:nvPr/>
        </p:nvPicPr>
        <p:blipFill>
          <a:blip r:embed="rId3"/>
          <a:srcRect t="4210" b="7278"/>
          <a:stretch>
            <a:fillRect/>
          </a:stretch>
        </p:blipFill>
        <p:spPr bwMode="auto">
          <a:xfrm>
            <a:off x="4880439" y="1057832"/>
            <a:ext cx="7143800" cy="51202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954420" y="1678955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Если нет </a:t>
            </a:r>
            <a:endParaRPr lang="ru-RU" sz="28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пешеходного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перехода</a:t>
            </a:r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дорогу переходи там, </a:t>
            </a:r>
          </a:p>
          <a:p>
            <a:pPr algn="ctr"/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         где она </a:t>
            </a:r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просматривается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 обе </a:t>
            </a:r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стороны.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30289" y="962315"/>
            <a:ext cx="1794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омни !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6258" y="24327"/>
            <a:ext cx="3891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Опасная ситуация!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32907" y="6322959"/>
            <a:ext cx="70349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 предвидения опасности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7708" y="39384"/>
            <a:ext cx="7027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Ребенок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видеть своими глазами, что за разными предметами на улице часто скрывается опасность.</a:t>
            </a:r>
          </a:p>
        </p:txBody>
      </p:sp>
    </p:spTree>
    <p:extLst>
      <p:ext uri="{BB962C8B-B14F-4D97-AF65-F5344CB8AC3E}">
        <p14:creationId xmlns:p14="http://schemas.microsoft.com/office/powerpoint/2010/main" val="200098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пассажир посадка в автомобиль.jpg"/>
          <p:cNvPicPr>
            <a:picLocks noChangeAspect="1" noChangeArrowheads="1"/>
          </p:cNvPicPr>
          <p:nvPr/>
        </p:nvPicPr>
        <p:blipFill>
          <a:blip r:embed="rId3"/>
          <a:srcRect l="8790" r="26757"/>
          <a:stretch>
            <a:fillRect/>
          </a:stretch>
        </p:blipFill>
        <p:spPr bwMode="auto">
          <a:xfrm>
            <a:off x="4497146" y="1071546"/>
            <a:ext cx="3433014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3" descr="C:\Documents and Settings\lopatina\Рабочий стол\Новая папка\пассажир высадка из автомобиля.jpg"/>
          <p:cNvPicPr>
            <a:picLocks noChangeAspect="1" noChangeArrowheads="1"/>
          </p:cNvPicPr>
          <p:nvPr/>
        </p:nvPicPr>
        <p:blipFill>
          <a:blip r:embed="rId4"/>
          <a:srcRect l="10254" r="26757"/>
          <a:stretch>
            <a:fillRect/>
          </a:stretch>
        </p:blipFill>
        <p:spPr bwMode="auto">
          <a:xfrm>
            <a:off x="8295658" y="1296616"/>
            <a:ext cx="3530844" cy="4714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-831481" y="1296616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Садиться в автомобиль и </a:t>
            </a:r>
            <a:endParaRPr lang="ru-RU" sz="28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выходить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из него </a:t>
            </a:r>
            <a:endParaRPr lang="ru-RU" sz="28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разрешается 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только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со стороны тротуара 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или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обочины дороги.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7397" y="0"/>
            <a:ext cx="3747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правило!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8552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980"/>
            <a:ext cx="12192000" cy="6858000"/>
          </a:xfrm>
          <a:prstGeom prst="rect">
            <a:avLst/>
          </a:prstGeom>
        </p:spPr>
      </p:pic>
      <p:pic>
        <p:nvPicPr>
          <p:cNvPr id="3" name="Picture 2" descr="C:\Documents and Settings\lopatina\Рабочий стол\Новая папка\ремень.jpg"/>
          <p:cNvPicPr>
            <a:picLocks noChangeAspect="1" noChangeArrowheads="1"/>
          </p:cNvPicPr>
          <p:nvPr/>
        </p:nvPicPr>
        <p:blipFill>
          <a:blip r:embed="rId3"/>
          <a:srcRect t="11852"/>
          <a:stretch>
            <a:fillRect/>
          </a:stretch>
        </p:blipFill>
        <p:spPr bwMode="auto">
          <a:xfrm>
            <a:off x="5464578" y="1043355"/>
            <a:ext cx="6583817" cy="50417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-315711" y="1812796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 </a:t>
            </a:r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машине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необходимо ездить, </a:t>
            </a:r>
            <a:endParaRPr lang="ru-RU" sz="2800" spc="50" dirty="0" smtClean="0">
              <a:ln w="11430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пристегнув </a:t>
            </a:r>
          </a:p>
          <a:p>
            <a:pPr algn="ctr"/>
            <a:r>
              <a:rPr lang="ru-RU" sz="2800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ремни </a:t>
            </a:r>
            <a:r>
              <a:rPr lang="ru-RU" sz="2800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безопасности</a:t>
            </a:r>
            <a:r>
              <a:rPr lang="ru-RU" spc="50" dirty="0">
                <a:ln w="1143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1502" y="-90980"/>
            <a:ext cx="24298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33314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" b="13993"/>
          <a:stretch/>
        </p:blipFill>
        <p:spPr>
          <a:xfrm>
            <a:off x="3563816" y="1081015"/>
            <a:ext cx="8393722" cy="52377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98181" y="1317778"/>
            <a:ext cx="1615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2250" y="18050"/>
            <a:ext cx="42579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Защити свою жизнь!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3051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372</TotalTime>
  <Words>302</Words>
  <Application>Microsoft Office PowerPoint</Application>
  <PresentationFormat>Широкоэкранный</PresentationFormat>
  <Paragraphs>89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Calibri</vt:lpstr>
      <vt:lpstr>Tahoma</vt:lpstr>
      <vt:lpstr>Times New Roman</vt:lpstr>
      <vt:lpstr>Tw Cen MT</vt:lpstr>
      <vt:lpstr>Tw Cen MT Condensed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Игорь Андрущакевич</cp:lastModifiedBy>
  <cp:revision>40</cp:revision>
  <dcterms:created xsi:type="dcterms:W3CDTF">2017-10-30T04:13:35Z</dcterms:created>
  <dcterms:modified xsi:type="dcterms:W3CDTF">2022-01-27T13:11:40Z</dcterms:modified>
</cp:coreProperties>
</file>