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4" autoAdjust="0"/>
    <p:restoredTop sz="94696" autoAdjust="0"/>
  </p:normalViewPr>
  <p:slideViewPr>
    <p:cSldViewPr>
      <p:cViewPr varScale="1">
        <p:scale>
          <a:sx n="97" d="100"/>
          <a:sy n="97" d="100"/>
        </p:scale>
        <p:origin x="3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D2609-055B-4CAB-9B69-653D6D97F0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FF717-3D50-4C2D-93EE-6D66E1CB8F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"/>
          <p:cNvSpPr/>
          <p:nvPr/>
        </p:nvSpPr>
        <p:spPr>
          <a:xfrm>
            <a:off x="0" y="0"/>
            <a:ext cx="1331640" cy="12687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car</a:t>
            </a:r>
            <a:endParaRPr lang="ru-RU" sz="4800" b="1" dirty="0"/>
          </a:p>
        </p:txBody>
      </p:sp>
      <p:sp>
        <p:nvSpPr>
          <p:cNvPr id="12" name="Прямоугольник 2"/>
          <p:cNvSpPr/>
          <p:nvPr/>
        </p:nvSpPr>
        <p:spPr>
          <a:xfrm>
            <a:off x="1331640" y="0"/>
            <a:ext cx="1296144" cy="12687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ship</a:t>
            </a:r>
            <a:endParaRPr lang="ru-RU" sz="4000" b="1" dirty="0"/>
          </a:p>
        </p:txBody>
      </p:sp>
      <p:sp>
        <p:nvSpPr>
          <p:cNvPr id="13" name="Прямоугольник 3"/>
          <p:cNvSpPr/>
          <p:nvPr/>
        </p:nvSpPr>
        <p:spPr>
          <a:xfrm>
            <a:off x="2627784" y="0"/>
            <a:ext cx="1368152" cy="12687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file</a:t>
            </a:r>
            <a:endParaRPr lang="ru-RU" sz="4000" b="1" dirty="0"/>
          </a:p>
        </p:txBody>
      </p:sp>
      <p:sp>
        <p:nvSpPr>
          <p:cNvPr id="14" name="Прямоугольник 4"/>
          <p:cNvSpPr/>
          <p:nvPr/>
        </p:nvSpPr>
        <p:spPr>
          <a:xfrm>
            <a:off x="3995936" y="0"/>
            <a:ext cx="1296144" cy="12687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cook</a:t>
            </a:r>
            <a:endParaRPr lang="ru-RU" sz="4000" b="1" dirty="0"/>
          </a:p>
        </p:txBody>
      </p:sp>
      <p:sp>
        <p:nvSpPr>
          <p:cNvPr id="16" name="Прямоугольник 5"/>
          <p:cNvSpPr/>
          <p:nvPr/>
        </p:nvSpPr>
        <p:spPr>
          <a:xfrm>
            <a:off x="5292080" y="0"/>
            <a:ext cx="1296144" cy="12687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pork</a:t>
            </a:r>
            <a:endParaRPr lang="ru-RU" sz="4400" b="1" dirty="0"/>
          </a:p>
        </p:txBody>
      </p:sp>
      <p:sp>
        <p:nvSpPr>
          <p:cNvPr id="17" name="Прямоугольник 12"/>
          <p:cNvSpPr/>
          <p:nvPr/>
        </p:nvSpPr>
        <p:spPr>
          <a:xfrm>
            <a:off x="5220072" y="1268760"/>
            <a:ext cx="1296144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/>
              <a:t>shelf</a:t>
            </a:r>
            <a:endParaRPr lang="ru-RU" sz="4000" b="1" dirty="0"/>
          </a:p>
        </p:txBody>
      </p:sp>
      <p:sp>
        <p:nvSpPr>
          <p:cNvPr id="18" name="Прямоугольник 6"/>
          <p:cNvSpPr/>
          <p:nvPr/>
        </p:nvSpPr>
        <p:spPr>
          <a:xfrm>
            <a:off x="6588224" y="0"/>
            <a:ext cx="1259632" cy="12687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wake</a:t>
            </a:r>
            <a:endParaRPr lang="ru-RU" sz="3600" b="1" dirty="0"/>
          </a:p>
        </p:txBody>
      </p:sp>
      <p:sp>
        <p:nvSpPr>
          <p:cNvPr id="19" name="Прямоугольник 8"/>
          <p:cNvSpPr/>
          <p:nvPr/>
        </p:nvSpPr>
        <p:spPr>
          <a:xfrm>
            <a:off x="0" y="1268760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cake</a:t>
            </a:r>
            <a:endParaRPr lang="ru-RU" sz="4000" b="1" dirty="0"/>
          </a:p>
        </p:txBody>
      </p:sp>
      <p:sp>
        <p:nvSpPr>
          <p:cNvPr id="20" name="Прямоугольник 15"/>
          <p:cNvSpPr/>
          <p:nvPr/>
        </p:nvSpPr>
        <p:spPr>
          <a:xfrm>
            <a:off x="0" y="2636912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torch</a:t>
            </a:r>
            <a:endParaRPr lang="ru-RU" sz="4000" b="1" dirty="0"/>
          </a:p>
        </p:txBody>
      </p:sp>
      <p:sp>
        <p:nvSpPr>
          <p:cNvPr id="21" name="Прямоугольник 22"/>
          <p:cNvSpPr/>
          <p:nvPr/>
        </p:nvSpPr>
        <p:spPr>
          <a:xfrm>
            <a:off x="0" y="4005064"/>
            <a:ext cx="1331640" cy="14401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shop</a:t>
            </a:r>
            <a:endParaRPr lang="ru-RU" sz="4000" b="1" dirty="0"/>
          </a:p>
        </p:txBody>
      </p:sp>
      <p:sp>
        <p:nvSpPr>
          <p:cNvPr id="22" name="Прямоугольник 29"/>
          <p:cNvSpPr/>
          <p:nvPr/>
        </p:nvSpPr>
        <p:spPr>
          <a:xfrm>
            <a:off x="0" y="5373216"/>
            <a:ext cx="1331640" cy="14847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fine</a:t>
            </a:r>
            <a:endParaRPr lang="ru-RU" sz="4400" b="1" dirty="0"/>
          </a:p>
        </p:txBody>
      </p:sp>
      <p:sp>
        <p:nvSpPr>
          <p:cNvPr id="23" name="Прямоугольник 9"/>
          <p:cNvSpPr/>
          <p:nvPr/>
        </p:nvSpPr>
        <p:spPr>
          <a:xfrm>
            <a:off x="1331640" y="1268760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farm</a:t>
            </a:r>
            <a:endParaRPr lang="ru-RU" sz="4400" b="1" dirty="0"/>
          </a:p>
        </p:txBody>
      </p:sp>
      <p:sp>
        <p:nvSpPr>
          <p:cNvPr id="24" name="Прямоугольник 10"/>
          <p:cNvSpPr/>
          <p:nvPr/>
        </p:nvSpPr>
        <p:spPr>
          <a:xfrm>
            <a:off x="2627784" y="1268760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pine</a:t>
            </a:r>
            <a:endParaRPr lang="ru-RU" sz="4000" b="1" dirty="0"/>
          </a:p>
        </p:txBody>
      </p:sp>
      <p:sp>
        <p:nvSpPr>
          <p:cNvPr id="25" name="Прямоугольник 11"/>
          <p:cNvSpPr/>
          <p:nvPr/>
        </p:nvSpPr>
        <p:spPr>
          <a:xfrm>
            <a:off x="3923928" y="1268760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chair</a:t>
            </a:r>
            <a:endParaRPr lang="ru-RU" sz="4000" b="1" dirty="0"/>
          </a:p>
        </p:txBody>
      </p:sp>
      <p:sp>
        <p:nvSpPr>
          <p:cNvPr id="26" name="Прямоугольник 14"/>
          <p:cNvSpPr/>
          <p:nvPr/>
        </p:nvSpPr>
        <p:spPr>
          <a:xfrm>
            <a:off x="7812360" y="1340768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mile</a:t>
            </a:r>
            <a:endParaRPr lang="ru-RU" sz="4000" b="1" dirty="0"/>
          </a:p>
        </p:txBody>
      </p:sp>
      <p:sp>
        <p:nvSpPr>
          <p:cNvPr id="27" name="Прямоугольник 7"/>
          <p:cNvSpPr/>
          <p:nvPr/>
        </p:nvSpPr>
        <p:spPr>
          <a:xfrm>
            <a:off x="7812360" y="0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chant</a:t>
            </a:r>
            <a:endParaRPr lang="ru-RU" sz="3600" b="1" dirty="0"/>
          </a:p>
        </p:txBody>
      </p:sp>
      <p:sp>
        <p:nvSpPr>
          <p:cNvPr id="28" name="Прямоугольник 13"/>
          <p:cNvSpPr/>
          <p:nvPr/>
        </p:nvSpPr>
        <p:spPr>
          <a:xfrm>
            <a:off x="6516216" y="1268760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chop</a:t>
            </a:r>
            <a:endParaRPr lang="ru-RU" sz="4400" b="1" dirty="0"/>
          </a:p>
        </p:txBody>
      </p:sp>
      <p:sp>
        <p:nvSpPr>
          <p:cNvPr id="29" name="Прямоугольник 16"/>
          <p:cNvSpPr/>
          <p:nvPr/>
        </p:nvSpPr>
        <p:spPr>
          <a:xfrm>
            <a:off x="1331640" y="2636912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bake</a:t>
            </a:r>
            <a:endParaRPr lang="ru-RU" sz="4000" b="1" dirty="0"/>
          </a:p>
        </p:txBody>
      </p:sp>
      <p:sp>
        <p:nvSpPr>
          <p:cNvPr id="30" name="Прямоугольник 17"/>
          <p:cNvSpPr/>
          <p:nvPr/>
        </p:nvSpPr>
        <p:spPr>
          <a:xfrm>
            <a:off x="2627784" y="2636912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chimp</a:t>
            </a:r>
            <a:endParaRPr lang="ru-RU" sz="3200" b="1" dirty="0"/>
          </a:p>
        </p:txBody>
      </p:sp>
      <p:sp>
        <p:nvSpPr>
          <p:cNvPr id="31" name="Прямоугольник 18"/>
          <p:cNvSpPr/>
          <p:nvPr/>
        </p:nvSpPr>
        <p:spPr>
          <a:xfrm>
            <a:off x="3923928" y="2636912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mark</a:t>
            </a:r>
            <a:endParaRPr lang="ru-RU" sz="4000" b="1" dirty="0"/>
          </a:p>
        </p:txBody>
      </p:sp>
      <p:sp>
        <p:nvSpPr>
          <p:cNvPr id="32" name="Прямоугольник 19"/>
          <p:cNvSpPr/>
          <p:nvPr/>
        </p:nvSpPr>
        <p:spPr>
          <a:xfrm>
            <a:off x="5220072" y="2636912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time</a:t>
            </a:r>
            <a:endParaRPr lang="ru-RU" sz="4000" b="1" dirty="0"/>
          </a:p>
        </p:txBody>
      </p:sp>
      <p:sp>
        <p:nvSpPr>
          <p:cNvPr id="33" name="Прямоугольник 20"/>
          <p:cNvSpPr/>
          <p:nvPr/>
        </p:nvSpPr>
        <p:spPr>
          <a:xfrm>
            <a:off x="6516216" y="2636912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fork</a:t>
            </a:r>
            <a:endParaRPr lang="ru-RU" sz="4000" b="1" dirty="0"/>
          </a:p>
        </p:txBody>
      </p:sp>
      <p:sp>
        <p:nvSpPr>
          <p:cNvPr id="34" name="Прямоугольник 21"/>
          <p:cNvSpPr/>
          <p:nvPr/>
        </p:nvSpPr>
        <p:spPr>
          <a:xfrm>
            <a:off x="7812360" y="2708920"/>
            <a:ext cx="1331640" cy="13681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shoe</a:t>
            </a:r>
            <a:endParaRPr lang="ru-RU" sz="4000" b="1" dirty="0"/>
          </a:p>
        </p:txBody>
      </p:sp>
      <p:sp>
        <p:nvSpPr>
          <p:cNvPr id="35" name="Прямоугольник 23"/>
          <p:cNvSpPr/>
          <p:nvPr/>
        </p:nvSpPr>
        <p:spPr>
          <a:xfrm>
            <a:off x="1331640" y="4005064"/>
            <a:ext cx="1331640" cy="14401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park</a:t>
            </a:r>
            <a:endParaRPr lang="ru-RU" sz="4400" b="1" dirty="0"/>
          </a:p>
        </p:txBody>
      </p:sp>
      <p:sp>
        <p:nvSpPr>
          <p:cNvPr id="36" name="Прямоугольник 24"/>
          <p:cNvSpPr/>
          <p:nvPr/>
        </p:nvSpPr>
        <p:spPr>
          <a:xfrm>
            <a:off x="2627784" y="4005064"/>
            <a:ext cx="1331640" cy="14401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make</a:t>
            </a:r>
            <a:endParaRPr lang="ru-RU" sz="3600" b="1" dirty="0"/>
          </a:p>
        </p:txBody>
      </p:sp>
      <p:sp>
        <p:nvSpPr>
          <p:cNvPr id="37" name="Прямоугольник 25"/>
          <p:cNvSpPr/>
          <p:nvPr/>
        </p:nvSpPr>
        <p:spPr>
          <a:xfrm>
            <a:off x="3923928" y="4005064"/>
            <a:ext cx="1331640" cy="14401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show</a:t>
            </a:r>
            <a:endParaRPr lang="ru-RU" sz="4000" b="1" dirty="0"/>
          </a:p>
        </p:txBody>
      </p:sp>
      <p:sp>
        <p:nvSpPr>
          <p:cNvPr id="38" name="Прямоугольник 26"/>
          <p:cNvSpPr/>
          <p:nvPr/>
        </p:nvSpPr>
        <p:spPr>
          <a:xfrm>
            <a:off x="5220072" y="4005064"/>
            <a:ext cx="1331640" cy="14401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cheese</a:t>
            </a:r>
            <a:endParaRPr lang="ru-RU" sz="2800" b="1" dirty="0"/>
          </a:p>
        </p:txBody>
      </p:sp>
      <p:sp>
        <p:nvSpPr>
          <p:cNvPr id="39" name="Прямоугольник 27"/>
          <p:cNvSpPr/>
          <p:nvPr/>
        </p:nvSpPr>
        <p:spPr>
          <a:xfrm>
            <a:off x="6516216" y="4005064"/>
            <a:ext cx="1331640" cy="14401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take</a:t>
            </a:r>
            <a:endParaRPr lang="ru-RU" sz="3600" b="1" dirty="0"/>
          </a:p>
        </p:txBody>
      </p:sp>
      <p:sp>
        <p:nvSpPr>
          <p:cNvPr id="40" name="Прямоугольник 28"/>
          <p:cNvSpPr/>
          <p:nvPr/>
        </p:nvSpPr>
        <p:spPr>
          <a:xfrm>
            <a:off x="7812360" y="4077072"/>
            <a:ext cx="1331640" cy="14401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book</a:t>
            </a:r>
            <a:endParaRPr lang="ru-RU" sz="4000" b="1" dirty="0"/>
          </a:p>
        </p:txBody>
      </p:sp>
      <p:sp>
        <p:nvSpPr>
          <p:cNvPr id="41" name="Прямоугольник 30"/>
          <p:cNvSpPr/>
          <p:nvPr/>
        </p:nvSpPr>
        <p:spPr>
          <a:xfrm>
            <a:off x="1259632" y="5373216"/>
            <a:ext cx="1331640" cy="14847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sheep</a:t>
            </a:r>
            <a:endParaRPr lang="ru-RU" sz="3600" b="1" dirty="0"/>
          </a:p>
        </p:txBody>
      </p:sp>
      <p:sp>
        <p:nvSpPr>
          <p:cNvPr id="42" name="Прямоугольник 31"/>
          <p:cNvSpPr/>
          <p:nvPr/>
        </p:nvSpPr>
        <p:spPr>
          <a:xfrm>
            <a:off x="2555776" y="5445224"/>
            <a:ext cx="1331640" cy="1412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took</a:t>
            </a:r>
            <a:endParaRPr lang="ru-RU" sz="4000" b="1" dirty="0"/>
          </a:p>
        </p:txBody>
      </p:sp>
      <p:sp>
        <p:nvSpPr>
          <p:cNvPr id="43" name="Прямоугольник 32"/>
          <p:cNvSpPr/>
          <p:nvPr/>
        </p:nvSpPr>
        <p:spPr>
          <a:xfrm>
            <a:off x="3851920" y="5445224"/>
            <a:ext cx="1331640" cy="1412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chain</a:t>
            </a:r>
            <a:endParaRPr lang="ru-RU" sz="4000" b="1" dirty="0"/>
          </a:p>
        </p:txBody>
      </p:sp>
      <p:sp>
        <p:nvSpPr>
          <p:cNvPr id="44" name="Прямоугольник 33"/>
          <p:cNvSpPr/>
          <p:nvPr/>
        </p:nvSpPr>
        <p:spPr>
          <a:xfrm>
            <a:off x="5148064" y="5445224"/>
            <a:ext cx="1331640" cy="1412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smile</a:t>
            </a:r>
            <a:endParaRPr lang="ru-RU" sz="4000" b="1" dirty="0"/>
          </a:p>
        </p:txBody>
      </p:sp>
      <p:sp>
        <p:nvSpPr>
          <p:cNvPr id="45" name="Прямоугольник 34"/>
          <p:cNvSpPr/>
          <p:nvPr/>
        </p:nvSpPr>
        <p:spPr>
          <a:xfrm>
            <a:off x="6444208" y="5445224"/>
            <a:ext cx="1368152" cy="1412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she</a:t>
            </a:r>
            <a:endParaRPr lang="ru-RU" sz="4000" b="1" dirty="0"/>
          </a:p>
        </p:txBody>
      </p:sp>
      <p:sp>
        <p:nvSpPr>
          <p:cNvPr id="46" name="Прямоугольник 35"/>
          <p:cNvSpPr/>
          <p:nvPr/>
        </p:nvSpPr>
        <p:spPr>
          <a:xfrm>
            <a:off x="7812360" y="5445224"/>
            <a:ext cx="1331640" cy="1412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chick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35</Words>
  <Application>Microsoft Office PowerPoint</Application>
  <PresentationFormat>Экран (4:3)</PresentationFormat>
  <Paragraphs>35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1_Тема Office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Админ</cp:lastModifiedBy>
  <cp:revision>11</cp:revision>
  <dcterms:created xsi:type="dcterms:W3CDTF">2021-01-04T09:38:48Z</dcterms:created>
  <dcterms:modified xsi:type="dcterms:W3CDTF">2025-10-26T06:28:32Z</dcterms:modified>
</cp:coreProperties>
</file>