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5" r:id="rId3"/>
    <p:sldId id="258" r:id="rId4"/>
    <p:sldId id="262" r:id="rId5"/>
    <p:sldId id="271" r:id="rId6"/>
    <p:sldId id="270" r:id="rId7"/>
    <p:sldId id="260" r:id="rId8"/>
    <p:sldId id="263" r:id="rId9"/>
    <p:sldId id="264" r:id="rId10"/>
    <p:sldId id="259" r:id="rId11"/>
    <p:sldId id="269" r:id="rId12"/>
    <p:sldId id="266" r:id="rId13"/>
    <p:sldId id="261" r:id="rId14"/>
    <p:sldId id="268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662" autoAdjust="0"/>
  </p:normalViewPr>
  <p:slideViewPr>
    <p:cSldViewPr>
      <p:cViewPr>
        <p:scale>
          <a:sx n="60" d="100"/>
          <a:sy n="60" d="100"/>
        </p:scale>
        <p:origin x="-3072" y="-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09659-8176-4D5F-8CFC-C2B1824FE0F3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D542A8-4FB1-4D54-B93A-5D2FBE322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447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Все дальше уходит время от страшных событий Великой отечественной войны, все меньше становится живых свидетелей тех дней. Поэтому Возникает необходимость уже с детства формировать у дошкольников чувство уважения к исторической памяти времен. В нашем</a:t>
            </a:r>
            <a:r>
              <a:rPr lang="ru-RU" baseline="0" dirty="0" smtClean="0"/>
              <a:t> детском саду ежегодно реализуются проекты, посвященные второй мировой войне и ее героям. В этом году мы решили больше узнать о Брестской крепости.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344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Игры — основной вид деятельности дошкольников. Через этот вид активности в образовательном процессе осуществляется реализация обучающих, развивающих и воспитательных задач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3116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Работа в проекте подразумевает единение детей и взрослых, поэтому полноправными участниками стали и родители. Они активно участвовали в ходе реализации проекта</a:t>
            </a:r>
            <a:r>
              <a:rPr lang="ru-RU" baseline="0" dirty="0" smtClean="0"/>
              <a:t>: проводили б</a:t>
            </a:r>
            <a:r>
              <a:rPr lang="ru-RU" dirty="0" smtClean="0"/>
              <a:t>еседы с детьми,</a:t>
            </a:r>
            <a:r>
              <a:rPr lang="ru-RU" baseline="0" dirty="0" smtClean="0"/>
              <a:t> оказывали п</a:t>
            </a:r>
            <a:r>
              <a:rPr lang="ru-RU" dirty="0" smtClean="0"/>
              <a:t>омощь в составлении рассказов о Городе – герое Брест,</a:t>
            </a:r>
            <a:r>
              <a:rPr lang="ru-RU" baseline="0" dirty="0" smtClean="0"/>
              <a:t> в группе </a:t>
            </a:r>
            <a:r>
              <a:rPr lang="ru-RU" dirty="0" smtClean="0"/>
              <a:t>создали мини – музей «Военная техника»,</a:t>
            </a:r>
            <a:r>
              <a:rPr lang="ru-RU" baseline="0" dirty="0" smtClean="0"/>
              <a:t> подготовили ребят к конкурсу стихов о войне, вместе с детьми конструировали макеты Брестской крепости. Проводимая работа вызвала живой отклик у родителей, родственников старшего поколения воспитанников. Их заинтересованность способствовала нашему тесному сотрудничеству. Повысилась активность родителей в патриотическом воспитании в семье.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0190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Итоговым мероприятием проекта стала спортивно-сюжетная</a:t>
            </a:r>
            <a:r>
              <a:rPr lang="ru-RU" baseline="0" dirty="0" smtClean="0"/>
              <a:t> игра «Защита Брестской крепости». </a:t>
            </a:r>
            <a:r>
              <a:rPr lang="ru-RU" dirty="0" smtClean="0"/>
              <a:t>Современные дети знают о том, что такое война, только из кинобоевиков и компьютерных игр. П</a:t>
            </a:r>
            <a:r>
              <a:rPr lang="ru-RU" baseline="0" dirty="0" smtClean="0"/>
              <a:t>оэтому заранее спланированная и подготовленная сюжетная игра помогла детям окунуться в атмосферу военных действий. У каждого ребенка была своя роль: мирные жители ходили в кафе, в парикмахерскую, гуляли с  детьми, играли на детской площадке. Военные -  проводили физическую подготовку. Но неожиданно мир закончился, началась война.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4223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Подводя итоги своей исследовательской работы, мы можем сделать следующие выводы: память человека слабеет с годами, память народная, наоборот, крепнет. И чем дальше во времени грозные и трагические события Великой Отечественной войны, тем </a:t>
            </a:r>
            <a:r>
              <a:rPr lang="ru-RU" dirty="0" err="1" smtClean="0"/>
              <a:t>драгоценнее</a:t>
            </a:r>
            <a:r>
              <a:rPr lang="ru-RU" dirty="0" smtClean="0"/>
              <a:t> для нас её живые свидетельства.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970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Мы гораздо больше, нежели раньше, знаем о себе и своей стране, больше видим, больше думаем и размышляем. Возможно, именно в этом заключается главная причина столь радикального переосмысления содержания, целей и задач патриотического воспитания. Чувство любви к Родине – это одно из самых сильных чувств, без него человек ущербен, не ощущает своих корней.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147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Приступив к работе, мы с детьми выдвинули гипотезу о том, что если в городах сражались героические люди, то такой город может носить высокое звание города-героя. </a:t>
            </a:r>
            <a:r>
              <a:rPr lang="ru-RU" dirty="0" smtClean="0">
                <a:solidFill>
                  <a:srgbClr val="FF0000"/>
                </a:solidFill>
              </a:rPr>
              <a:t>В процессе реализации проекта мы выяснили</a:t>
            </a:r>
            <a:r>
              <a:rPr lang="ru-RU" baseline="0" dirty="0" smtClean="0">
                <a:solidFill>
                  <a:srgbClr val="FF0000"/>
                </a:solidFill>
              </a:rPr>
              <a:t>, что </a:t>
            </a:r>
            <a:r>
              <a:rPr lang="ru-RU" dirty="0" smtClean="0">
                <a:solidFill>
                  <a:srgbClr val="FF0000"/>
                </a:solidFill>
              </a:rPr>
              <a:t>Положение о почетном звании «Город-Герой» утверждено 8 мая 1965 г.</a:t>
            </a:r>
            <a:r>
              <a:rPr lang="ru-RU" dirty="0" smtClean="0"/>
              <a:t> Город – герой, это высшая степень отличия.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114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Актуальность данной темы в том, чтобы пробудить интерес и уважение ребят к страницам истории нашей Родины. «Народ, не помнящий своего прошлого, не имеет и будущего», - сказал Уильям Черчилль.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621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Метод проектной деятельности способствует росту познавательной активности детей, раскрытию творческого потенциала, формированию самостоятельности и ответственности, улучшению качества знаний, созданию сотрудничества между педагогами, детьми и родителями. Формируются ценности: гордость за страну, уважение к ветеранам, проявление интереса к истории Родины.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870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870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подготовке к проекту педагоги изучали методическую и специальную; отмечали ключевые моменты исторических событий, Осуществляли подбор наглядного и демонстрационного материала, стихов, художественной литературы.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062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«Военные реликвии» - это</a:t>
            </a:r>
            <a:r>
              <a:rPr lang="ru-RU" baseline="0" dirty="0" smtClean="0"/>
              <a:t> </a:t>
            </a:r>
            <a:r>
              <a:rPr lang="ru-RU" dirty="0" smtClean="0"/>
              <a:t>мини-музей, созданный в группе с помощью родителей. В глазах детей - удивление и восторг: вот они какие - военные фотографии, письма- треугольники, медали и ордена героев. Для</a:t>
            </a:r>
            <a:r>
              <a:rPr lang="ru-RU" baseline="0" dirty="0" smtClean="0"/>
              <a:t> детей подготовлена подборка фотографий военных лет с  изображением Брестской крепости, собрана коллекция военной техники и оружия.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581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Детям был</a:t>
            </a:r>
            <a:r>
              <a:rPr lang="ru-RU" baseline="0" dirty="0" smtClean="0"/>
              <a:t> показан фрагмент  из в</a:t>
            </a:r>
            <a:r>
              <a:rPr lang="ru-RU" dirty="0" smtClean="0"/>
              <a:t>идеофильма «Парад на Красной площади» Ребята просят прочитать книги снова и снова, стараясь представить себе те далёкие события. Серьезные детские лица, внимательные взгляды… Затаив дыхание, дети слушают рассказ воспитателя о подвигах юных героев, павших в годы войны.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684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Всем известно, что одно из любимых занятий детей - рисование. В детском рисунке все: впечатления, эмоции, пожелания. Рисунки наполнены детской искренностью, непосредственностью и необычной для этого возраста серьезностью.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542A8-4FB1-4D54-B93A-5D2FBE322F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245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7" name="Picture 39" descr="https://stihi.ru/pics/2019/06/08/80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10"/>
          <a:stretch/>
        </p:blipFill>
        <p:spPr bwMode="auto">
          <a:xfrm>
            <a:off x="1271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781001" y="0"/>
            <a:ext cx="7607424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198883" y="1951965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Bookman Old Style" pitchFamily="18" charset="0"/>
              </a:rPr>
              <a:t>Городской конкурс детско-родительских проектов </a:t>
            </a:r>
          </a:p>
          <a:p>
            <a:pPr algn="ctr"/>
            <a:r>
              <a:rPr lang="ru-RU" b="1" dirty="0">
                <a:latin typeface="Bookman Old Style" pitchFamily="18" charset="0"/>
              </a:rPr>
              <a:t>«Город-Герой. Дорогой воинской славы» 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885472" y="2996952"/>
            <a:ext cx="72266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«Брестская крепость-герой»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24569" y="-6407"/>
            <a:ext cx="8748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itchFamily="18" charset="0"/>
              </a:rPr>
              <a:t>Муниципальное автономное дошкольное образовательное учреждение </a:t>
            </a:r>
          </a:p>
          <a:p>
            <a:pPr algn="ctr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itchFamily="18" charset="0"/>
              </a:rPr>
              <a:t>центр развития ребёнка – детский сад № 172 города Тюмени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360644" y="6396335"/>
            <a:ext cx="2566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Тюмень, 2021</a:t>
            </a:r>
            <a:endParaRPr lang="ru-RU" sz="2400" b="1" dirty="0">
              <a:solidFill>
                <a:schemeClr val="bg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49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9" descr="https://stihi.ru/pics/2019/06/08/80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069" r="-1"/>
          <a:stretch/>
        </p:blipFill>
        <p:spPr bwMode="auto">
          <a:xfrm>
            <a:off x="6219644" y="0"/>
            <a:ext cx="2924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431" y="-36361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0"/>
            <a:ext cx="36343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Игровая деятельность</a:t>
            </a:r>
          </a:p>
        </p:txBody>
      </p:sp>
      <p:pic>
        <p:nvPicPr>
          <p:cNvPr id="6" name="Picture 2" descr="C:\Users\Оксана\Downloads\IMG-ee9ec7f7084a3fcb5ced2387fc5e7103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32"/>
          <a:stretch/>
        </p:blipFill>
        <p:spPr bwMode="auto">
          <a:xfrm>
            <a:off x="430865" y="486322"/>
            <a:ext cx="5407316" cy="290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14. КОНКУРСЫ\2022\Город герой Брест Смольникова, Звонкова, Абрамова\Проект Город-герой Брест\IMG-0c4456189a1cc45f38bba855beff8377-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2"/>
          <a:stretch/>
        </p:blipFill>
        <p:spPr bwMode="auto">
          <a:xfrm>
            <a:off x="430865" y="3456066"/>
            <a:ext cx="5441311" cy="326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28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photo.brestcity.com/2019/brest_muz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0625"/>
          <a:stretch/>
        </p:blipFill>
        <p:spPr bwMode="auto">
          <a:xfrm>
            <a:off x="6140550" y="0"/>
            <a:ext cx="30180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876" y="0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02600" y="-41210"/>
            <a:ext cx="2775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Работа с </a:t>
            </a:r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семьей</a:t>
            </a:r>
            <a:endParaRPr lang="ru-RU" sz="2400" b="1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3074" name="Picture 2" descr="C:\14. КОНКУРСЫ\2022\Город герой Брест Смольникова, Звонкова, Абрамова\Проект Город-герой Брест\IMG-d0f9e9a204da9e78256c2c0578b19485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04" y="613302"/>
            <a:ext cx="2115469" cy="281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139" y="3405352"/>
            <a:ext cx="2150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Медали моего деда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910" y="3613666"/>
            <a:ext cx="3834328" cy="28757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57370" y="6489594"/>
            <a:ext cx="2801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Макет Брестской крепости</a:t>
            </a:r>
            <a:endParaRPr lang="ru-RU" dirty="0"/>
          </a:p>
        </p:txBody>
      </p:sp>
      <p:pic>
        <p:nvPicPr>
          <p:cNvPr id="1026" name="Picture 2" descr="C:\14. КОНКУРСЫ\2022\Город герой Брест Смольникова, Звонкова, Абрамова\Проект Город-герой Брест(1)\IMG-14cd83da5896ec87cc40bcda18b32c35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3" y="3718518"/>
            <a:ext cx="2059856" cy="306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14. КОНКУРСЫ\2022\Город герой Брест Смольникова, Звонкова, Абрамова\Проект Город-герой Брест(1)\172 Тематический проект Город-герой. Дорогою Славы. Брестская крепость - герой\1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89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korshunovka.tukalinsklib.ru/files/2020/06/2020-07-06_10-27-1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67"/>
          <a:stretch/>
        </p:blipFill>
        <p:spPr bwMode="auto">
          <a:xfrm>
            <a:off x="0" y="-28395"/>
            <a:ext cx="2689317" cy="691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-16041"/>
            <a:ext cx="9144000" cy="691478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-11531"/>
            <a:ext cx="51523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Спортивно-сюжетная </a:t>
            </a:r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игра</a:t>
            </a:r>
          </a:p>
          <a:p>
            <a:pPr algn="ctr"/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 </a:t>
            </a:r>
            <a:r>
              <a:rPr lang="ru-RU" sz="24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«Защита Брестской крепости»</a:t>
            </a:r>
          </a:p>
        </p:txBody>
      </p:sp>
      <p:pic>
        <p:nvPicPr>
          <p:cNvPr id="2050" name="Picture 2" descr="C:\14. КОНКУРСЫ\2022\Город герой Брест Смольникова, Звонкова, Абрамова\Проект Город-герой Брест\IMG_20211015_09532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9"/>
          <a:stretch/>
        </p:blipFill>
        <p:spPr bwMode="auto">
          <a:xfrm>
            <a:off x="6013166" y="959687"/>
            <a:ext cx="3130833" cy="241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14. КОНКУРСЫ\2022\Город герой Брест Смольникова, Звонкова, Абрамова\Проект Город-герой Брест\IMG_20211015_0957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670" y="959686"/>
            <a:ext cx="3225622" cy="241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14. КОНКУРСЫ\2022\Город герой Брест Смольникова, Звонкова, Абрамова\Проект Город-герой Брест\IMG_20211015_10134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313" y="3923003"/>
            <a:ext cx="3189301" cy="239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05325" y="344730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Ужас мирных жителей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209144" y="3399933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Помощь раненым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829479" y="6331963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плену у фашистов</a:t>
            </a:r>
            <a:endParaRPr lang="ru-RU" dirty="0"/>
          </a:p>
        </p:txBody>
      </p:sp>
      <p:pic>
        <p:nvPicPr>
          <p:cNvPr id="2054" name="Picture 6" descr="C:\Users\Оксана\Downloads\IMG_20211015_10162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131" y="3923003"/>
            <a:ext cx="3211947" cy="24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216816" y="6240063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Крепость разрушена, но не сдана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05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vatars.mds.yandex.net/get-zen_doc/4450356/pub_60ba386c0716567b3588cb09_60bbb9bcbcbf42494e7d21ae/scale_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54"/>
          <a:stretch/>
        </p:blipFill>
        <p:spPr bwMode="auto">
          <a:xfrm>
            <a:off x="6138250" y="21718"/>
            <a:ext cx="3005750" cy="683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07" y="-9610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mtClean="0"/>
              <a:t>Ожидаемые результаты проекта.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43073" y="21718"/>
            <a:ext cx="3312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Результаты проекта</a:t>
            </a:r>
            <a:endParaRPr lang="ru-RU" sz="2400" b="1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620688"/>
            <a:ext cx="58241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детей:</a:t>
            </a:r>
          </a:p>
          <a:p>
            <a:r>
              <a:rPr lang="ru-RU" dirty="0" smtClean="0"/>
              <a:t>Сформированы </a:t>
            </a:r>
            <a:r>
              <a:rPr lang="ru-RU" dirty="0"/>
              <a:t>понятия ВОВ, </a:t>
            </a:r>
            <a:r>
              <a:rPr lang="ru-RU" dirty="0" smtClean="0"/>
              <a:t>Брестская </a:t>
            </a:r>
            <a:r>
              <a:rPr lang="ru-RU" dirty="0"/>
              <a:t>крепость, Победа.</a:t>
            </a:r>
          </a:p>
          <a:p>
            <a:r>
              <a:rPr lang="ru-RU" dirty="0" smtClean="0"/>
              <a:t>Активизирован познавательный интерес.</a:t>
            </a:r>
            <a:endParaRPr lang="ru-RU" dirty="0"/>
          </a:p>
          <a:p>
            <a:r>
              <a:rPr lang="ru-RU" dirty="0" smtClean="0"/>
              <a:t>Проявление  </a:t>
            </a:r>
            <a:r>
              <a:rPr lang="ru-RU" dirty="0"/>
              <a:t>сознательной  дисциплины,  концентрации  </a:t>
            </a:r>
            <a:r>
              <a:rPr lang="ru-RU" dirty="0" smtClean="0"/>
              <a:t>внимания</a:t>
            </a:r>
            <a:r>
              <a:rPr lang="ru-RU" dirty="0"/>
              <a:t>,  самостоятельности  </a:t>
            </a:r>
            <a:r>
              <a:rPr lang="ru-RU" dirty="0" smtClean="0"/>
              <a:t>в осознанном патриотическом </a:t>
            </a:r>
            <a:r>
              <a:rPr lang="ru-RU" dirty="0"/>
              <a:t>отношении к Родине.</a:t>
            </a:r>
          </a:p>
          <a:p>
            <a:endParaRPr lang="ru-RU" dirty="0" smtClean="0"/>
          </a:p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педагогов:</a:t>
            </a:r>
          </a:p>
          <a:p>
            <a:r>
              <a:rPr lang="ru-RU" dirty="0" smtClean="0"/>
              <a:t>Созданы достаточные условия </a:t>
            </a:r>
            <a:r>
              <a:rPr lang="ru-RU" dirty="0"/>
              <a:t>для организации деятельности в группе по </a:t>
            </a:r>
            <a:r>
              <a:rPr lang="ru-RU" dirty="0" smtClean="0"/>
              <a:t>патриотическому воспитанию.</a:t>
            </a:r>
          </a:p>
          <a:p>
            <a:endParaRPr lang="ru-RU" dirty="0"/>
          </a:p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Для родителей:</a:t>
            </a:r>
          </a:p>
          <a:p>
            <a:r>
              <a:rPr lang="ru-RU" dirty="0" smtClean="0"/>
              <a:t>Сформированы  </a:t>
            </a:r>
            <a:r>
              <a:rPr lang="ru-RU" dirty="0"/>
              <a:t>умения  и  навыки </a:t>
            </a:r>
          </a:p>
          <a:p>
            <a:r>
              <a:rPr lang="ru-RU" dirty="0"/>
              <a:t>ориентироваться  в  информации,  предлагаемой </a:t>
            </a:r>
          </a:p>
          <a:p>
            <a:r>
              <a:rPr lang="ru-RU" dirty="0"/>
              <a:t>работниками детского сада, и правильно ее использовать.</a:t>
            </a:r>
          </a:p>
          <a:p>
            <a:r>
              <a:rPr lang="ru-RU" dirty="0" smtClean="0"/>
              <a:t>Интерес </a:t>
            </a:r>
            <a:r>
              <a:rPr lang="ru-RU" dirty="0"/>
              <a:t>к новому сотрудничеству с ДОУ.</a:t>
            </a:r>
          </a:p>
        </p:txBody>
      </p:sp>
      <p:sp>
        <p:nvSpPr>
          <p:cNvPr id="8" name="Овал 7"/>
          <p:cNvSpPr/>
          <p:nvPr/>
        </p:nvSpPr>
        <p:spPr>
          <a:xfrm>
            <a:off x="115888" y="1017383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15888" y="1556792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5888" y="3212976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81591" y="5373216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44233" y="4293096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27367" y="1863845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28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mg-fotki.yandex.ru/get/5804/viktor3951.dc/0_673b4_26b09bab_XX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r="56427"/>
          <a:stretch/>
        </p:blipFill>
        <p:spPr bwMode="auto">
          <a:xfrm>
            <a:off x="1" y="32691"/>
            <a:ext cx="3424228" cy="679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51" y="11227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95290" y="83570"/>
            <a:ext cx="584871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Над проектом </a:t>
            </a:r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работали:</a:t>
            </a:r>
            <a:endParaRPr lang="ru-RU" sz="2400" b="1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4228" y="908720"/>
            <a:ext cx="561662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Руководитель проекта:</a:t>
            </a:r>
          </a:p>
          <a:p>
            <a:r>
              <a:rPr lang="ru-RU" sz="1400" dirty="0" smtClean="0"/>
              <a:t>Старший воспитатель </a:t>
            </a:r>
            <a:r>
              <a:rPr lang="ru-RU" sz="1400" dirty="0" err="1" smtClean="0"/>
              <a:t>Смольникова</a:t>
            </a:r>
            <a:r>
              <a:rPr lang="ru-RU" sz="1400" dirty="0" smtClean="0"/>
              <a:t> Марина Фёдоровна</a:t>
            </a:r>
          </a:p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Кураторы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проекта:</a:t>
            </a:r>
          </a:p>
          <a:p>
            <a:r>
              <a:rPr lang="ru-RU" sz="1400" dirty="0"/>
              <a:t>Воспитатель </a:t>
            </a:r>
            <a:r>
              <a:rPr lang="ru-RU" sz="1400" dirty="0" err="1"/>
              <a:t>Звонкова</a:t>
            </a:r>
            <a:r>
              <a:rPr lang="ru-RU" sz="1400" dirty="0"/>
              <a:t> Ирина </a:t>
            </a:r>
            <a:r>
              <a:rPr lang="ru-RU" sz="1400" dirty="0" smtClean="0"/>
              <a:t>Валерьевна</a:t>
            </a:r>
          </a:p>
          <a:p>
            <a:r>
              <a:rPr lang="ru-RU" sz="1400" dirty="0"/>
              <a:t>Инструктор по физической культуре Абрамова Ольга Александровна </a:t>
            </a:r>
          </a:p>
          <a:p>
            <a:endParaRPr lang="ru-RU" sz="1400" dirty="0"/>
          </a:p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Участники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проекта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</a:p>
          <a:p>
            <a:r>
              <a:rPr lang="ru-RU" sz="1400" dirty="0" smtClean="0"/>
              <a:t>Дети </a:t>
            </a:r>
            <a:r>
              <a:rPr lang="ru-RU" sz="1400" dirty="0"/>
              <a:t>старшей </a:t>
            </a:r>
            <a:r>
              <a:rPr lang="ru-RU" sz="1400" dirty="0" smtClean="0"/>
              <a:t>группы «Фантазеры»</a:t>
            </a:r>
          </a:p>
          <a:p>
            <a:r>
              <a:rPr lang="ru-RU" sz="1400" dirty="0" smtClean="0"/>
              <a:t>Родители воспитанников</a:t>
            </a:r>
          </a:p>
        </p:txBody>
      </p:sp>
    </p:spTree>
    <p:extLst>
      <p:ext uri="{BB962C8B-B14F-4D97-AF65-F5344CB8AC3E}">
        <p14:creationId xmlns:p14="http://schemas.microsoft.com/office/powerpoint/2010/main" val="121978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0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itchFamily="18" charset="0"/>
              </a:rPr>
              <a:t>Муниципальное автономное дошкольное образовательное учреждение </a:t>
            </a:r>
          </a:p>
          <a:p>
            <a:pPr algn="ctr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itchFamily="18" charset="0"/>
              </a:rPr>
              <a:t>центр развития ребёнка – детский сад № 172 </a:t>
            </a:r>
          </a:p>
          <a:p>
            <a:pPr algn="ctr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itchFamily="18" charset="0"/>
              </a:rPr>
              <a:t>города Тюмени</a:t>
            </a:r>
          </a:p>
        </p:txBody>
      </p:sp>
      <p:pic>
        <p:nvPicPr>
          <p:cNvPr id="3" name="Picture 39" descr="https://stihi.ru/pics/2019/06/08/80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10" t="3167" b="26601"/>
          <a:stretch/>
        </p:blipFill>
        <p:spPr bwMode="auto">
          <a:xfrm>
            <a:off x="-1" y="954107"/>
            <a:ext cx="9144000" cy="481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3765" y="6170611"/>
            <a:ext cx="72266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itchFamily="18" charset="0"/>
              </a:rPr>
              <a:t>«Брестская крепость-герой»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2186" y="5877272"/>
            <a:ext cx="6336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itchFamily="18" charset="0"/>
              </a:rPr>
              <a:t>Детско-родительский проект</a:t>
            </a:r>
          </a:p>
        </p:txBody>
      </p:sp>
    </p:spTree>
    <p:extLst>
      <p:ext uri="{BB962C8B-B14F-4D97-AF65-F5344CB8AC3E}">
        <p14:creationId xmlns:p14="http://schemas.microsoft.com/office/powerpoint/2010/main" val="407680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https://stihi.ru/pics/2019/06/08/80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09" r="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4593" y="0"/>
            <a:ext cx="9144000" cy="6858000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93223" y="-30054"/>
            <a:ext cx="532949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700280" y="260648"/>
            <a:ext cx="54091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Проблема, значимая для детей, на решение которой направлен проект</a:t>
            </a:r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:</a:t>
            </a:r>
            <a:endParaRPr lang="ru-RU" sz="2400" b="1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0280" y="3356992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Почему город </a:t>
            </a:r>
            <a:r>
              <a:rPr lang="ru-RU" sz="2400" b="1" dirty="0"/>
              <a:t>Брест называют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«</a:t>
            </a:r>
            <a:r>
              <a:rPr lang="ru-RU" sz="2400" b="1" dirty="0"/>
              <a:t>Г</a:t>
            </a:r>
            <a:r>
              <a:rPr lang="ru-RU" sz="2400" b="1" dirty="0" smtClean="0"/>
              <a:t>ород – герой»?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4693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sun9-39.userapi.com/impg/eP0_PoUU06tbyYcIEGdaJacODEt-ln-wQTwRQQ/337lccNtzR8.jpg?size=900x791&amp;quality=96&amp;sign=a35adcfbf7aa9b7612db85b4f2438819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60" r="32543"/>
          <a:stretch/>
        </p:blipFill>
        <p:spPr bwMode="auto">
          <a:xfrm>
            <a:off x="5803272" y="0"/>
            <a:ext cx="33316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2263" y="0"/>
            <a:ext cx="9144000" cy="6858000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-12263" y="0"/>
            <a:ext cx="6231907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Цель, задачи проекта</a:t>
            </a:r>
            <a:endParaRPr lang="ru-RU" sz="2400" b="1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4806" y="569215"/>
            <a:ext cx="556846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Цель проекта</a:t>
            </a:r>
            <a:r>
              <a:rPr lang="ru-RU" b="1" dirty="0" smtClean="0"/>
              <a:t>: </a:t>
            </a:r>
            <a:r>
              <a:rPr lang="ru-RU" sz="1400" dirty="0" smtClean="0"/>
              <a:t>создание </a:t>
            </a:r>
            <a:r>
              <a:rPr lang="ru-RU" sz="1400" dirty="0"/>
              <a:t>условий для знакомства детей и их родителей с историей города </a:t>
            </a:r>
            <a:r>
              <a:rPr lang="ru-RU" sz="1400" dirty="0" smtClean="0"/>
              <a:t>Брест</a:t>
            </a:r>
            <a:r>
              <a:rPr lang="ru-RU" sz="1400" dirty="0"/>
              <a:t>, усвоения и закрепления знаний о </a:t>
            </a:r>
            <a:r>
              <a:rPr lang="ru-RU" sz="1400" dirty="0" smtClean="0"/>
              <a:t>Великой отечественной войне, Брестской </a:t>
            </a:r>
            <a:r>
              <a:rPr lang="ru-RU" sz="1400" dirty="0"/>
              <a:t>крепости и ее значении в ходе </a:t>
            </a:r>
            <a:r>
              <a:rPr lang="ru-RU" sz="1400" dirty="0" smtClean="0"/>
              <a:t>Второй мировой войны.</a:t>
            </a:r>
          </a:p>
          <a:p>
            <a:endParaRPr lang="ru-RU" sz="1400" dirty="0"/>
          </a:p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Задачи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проекта:</a:t>
            </a:r>
          </a:p>
          <a:p>
            <a:r>
              <a:rPr lang="ru-RU" sz="1400" b="1" dirty="0"/>
              <a:t>Для детей</a:t>
            </a:r>
            <a:r>
              <a:rPr lang="ru-RU" sz="1400" dirty="0"/>
              <a:t>:</a:t>
            </a:r>
          </a:p>
          <a:p>
            <a:r>
              <a:rPr lang="ru-RU" sz="1400" dirty="0"/>
              <a:t>•Познакомить детей с историей г. Брест.</a:t>
            </a:r>
          </a:p>
          <a:p>
            <a:r>
              <a:rPr lang="ru-RU" sz="1400" dirty="0"/>
              <a:t>•Обобщать и расширять знания детей о ВОВ, </a:t>
            </a:r>
            <a:r>
              <a:rPr lang="ru-RU" sz="1400" dirty="0" err="1"/>
              <a:t>Бресткой</a:t>
            </a:r>
            <a:r>
              <a:rPr lang="ru-RU" sz="1400" dirty="0"/>
              <a:t> </a:t>
            </a:r>
            <a:r>
              <a:rPr lang="ru-RU" sz="1400" dirty="0" smtClean="0"/>
              <a:t>крепости.</a:t>
            </a:r>
            <a:endParaRPr lang="ru-RU" sz="1400" dirty="0"/>
          </a:p>
          <a:p>
            <a:r>
              <a:rPr lang="ru-RU" sz="1400" dirty="0"/>
              <a:t>•Развивать речь детей, расширяя словарный запас.</a:t>
            </a:r>
          </a:p>
          <a:p>
            <a:r>
              <a:rPr lang="ru-RU" sz="1400" dirty="0"/>
              <a:t>•Воспитывать патриотические чувства, уважение к подвигу русского народа.</a:t>
            </a:r>
          </a:p>
          <a:p>
            <a:r>
              <a:rPr lang="ru-RU" sz="1400" b="1" dirty="0"/>
              <a:t>Для педагогов:</a:t>
            </a:r>
          </a:p>
          <a:p>
            <a:r>
              <a:rPr lang="ru-RU" sz="1400" dirty="0"/>
              <a:t>•</a:t>
            </a:r>
            <a:r>
              <a:rPr lang="ru-RU" sz="1400" dirty="0" smtClean="0"/>
              <a:t>Объединить  </a:t>
            </a:r>
            <a:r>
              <a:rPr lang="ru-RU" sz="1400" dirty="0"/>
              <a:t>педагогов  в  единый  творческий  </a:t>
            </a:r>
            <a:r>
              <a:rPr lang="ru-RU" sz="1400" dirty="0" smtClean="0"/>
              <a:t>коллектив для  </a:t>
            </a:r>
            <a:r>
              <a:rPr lang="ru-RU" sz="1400" dirty="0"/>
              <a:t>разработки  </a:t>
            </a:r>
            <a:r>
              <a:rPr lang="ru-RU" sz="1400" dirty="0" smtClean="0"/>
              <a:t>учебно-методического </a:t>
            </a:r>
            <a:r>
              <a:rPr lang="ru-RU" sz="1400" dirty="0"/>
              <a:t>проекта.</a:t>
            </a:r>
          </a:p>
          <a:p>
            <a:r>
              <a:rPr lang="ru-RU" sz="1400" dirty="0"/>
              <a:t>•Создать условия в </a:t>
            </a:r>
            <a:r>
              <a:rPr lang="ru-RU" sz="1400" dirty="0" smtClean="0"/>
              <a:t>ДОУ </a:t>
            </a:r>
            <a:r>
              <a:rPr lang="ru-RU" sz="1400" dirty="0"/>
              <a:t>для знакомства детей с историей России.</a:t>
            </a:r>
          </a:p>
          <a:p>
            <a:r>
              <a:rPr lang="ru-RU" sz="1400" dirty="0"/>
              <a:t>•Активизировать  работу  педагогов  по  пропаганде  патриотического  </a:t>
            </a:r>
            <a:r>
              <a:rPr lang="ru-RU" sz="1400" dirty="0" smtClean="0"/>
              <a:t>воспитания.</a:t>
            </a:r>
            <a:endParaRPr lang="ru-RU" sz="1400" dirty="0"/>
          </a:p>
          <a:p>
            <a:r>
              <a:rPr lang="ru-RU" sz="1400" b="1" dirty="0"/>
              <a:t>Для родителей:</a:t>
            </a:r>
          </a:p>
          <a:p>
            <a:r>
              <a:rPr lang="ru-RU" sz="1400" dirty="0"/>
              <a:t>•</a:t>
            </a:r>
            <a:r>
              <a:rPr lang="ru-RU" sz="1400" dirty="0" smtClean="0"/>
              <a:t>Научить ориентироваться </a:t>
            </a:r>
            <a:r>
              <a:rPr lang="ru-RU" sz="1400" dirty="0"/>
              <a:t>в информации для детей о событиях во время ВОВ.</a:t>
            </a:r>
          </a:p>
          <a:p>
            <a:r>
              <a:rPr lang="ru-RU" sz="1400" dirty="0"/>
              <a:t>•Активизировать работу по пропаганде патриотического воспитания и толерантности среди </a:t>
            </a:r>
            <a:r>
              <a:rPr lang="ru-RU" sz="1400" dirty="0" smtClean="0"/>
              <a:t>родителей</a:t>
            </a:r>
            <a:r>
              <a:rPr lang="ru-RU" sz="1400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7525" y="5632139"/>
            <a:ext cx="5924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Вид проекта:</a:t>
            </a:r>
            <a:r>
              <a:rPr lang="ru-RU" sz="1400" b="1" dirty="0"/>
              <a:t> </a:t>
            </a:r>
            <a:r>
              <a:rPr lang="ru-RU" sz="1400" dirty="0" smtClean="0"/>
              <a:t>познавательно-исследовательский.</a:t>
            </a:r>
          </a:p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Продолжительность проекта: </a:t>
            </a:r>
            <a:r>
              <a:rPr lang="ru-RU" sz="1400" dirty="0" smtClean="0"/>
              <a:t>краткосрочный  (3 недели)</a:t>
            </a:r>
          </a:p>
        </p:txBody>
      </p:sp>
    </p:spTree>
    <p:extLst>
      <p:ext uri="{BB962C8B-B14F-4D97-AF65-F5344CB8AC3E}">
        <p14:creationId xmlns:p14="http://schemas.microsoft.com/office/powerpoint/2010/main" val="77710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https://stihi.ru/pics/2019/06/08/80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11" r="64776"/>
          <a:stretch/>
        </p:blipFill>
        <p:spPr bwMode="auto">
          <a:xfrm>
            <a:off x="-11468" y="8866"/>
            <a:ext cx="28150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1449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8038" y="8866"/>
            <a:ext cx="5865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Дорожная карта проекта</a:t>
            </a:r>
            <a:endParaRPr lang="ru-RU" sz="2400" b="1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730572"/>
              </p:ext>
            </p:extLst>
          </p:nvPr>
        </p:nvGraphicFramePr>
        <p:xfrm>
          <a:off x="179512" y="480985"/>
          <a:ext cx="8784975" cy="6336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1636"/>
                <a:gridCol w="3563137"/>
                <a:gridCol w="1140043"/>
                <a:gridCol w="1440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Направление</a:t>
                      </a:r>
                      <a:r>
                        <a:rPr lang="ru-RU" sz="1400" b="1" baseline="0" dirty="0" smtClean="0"/>
                        <a:t> деятельности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Мероприятия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Сроки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Ответственные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1. Организационный этап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216">
                <a:tc rowSpan="3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предметно–развивающей среды по изучению истории города -  героя Бреста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Создание познавательного центра в группе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268" marR="4268" marT="4268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 неделя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r>
                        <a:rPr lang="ru-RU" sz="1200" dirty="0" smtClean="0"/>
                        <a:t>Старший воспитатель</a:t>
                      </a:r>
                    </a:p>
                    <a:p>
                      <a:r>
                        <a:rPr lang="ru-RU" sz="1200" dirty="0" smtClean="0"/>
                        <a:t>Воспитатель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33720">
                <a:tc vMerge="1">
                  <a:txBody>
                    <a:bodyPr/>
                    <a:lstStyle/>
                    <a:p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</a:rPr>
                        <a:t>Подбор детской литературы и муз. произведений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268" marR="4268" marT="4268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Подбор и оформление дидактических, подготовка сюжетно-ролевых игр, игровых заданий.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268" marR="4268" marT="4268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Деятельностный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этап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Познавательно-исследовательская деятельность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Беседы «Великая Отечественная война», «Праздник-День Победы». Рассматривание иллюстраций о Великой Отечественной войне, о Брестской крепости.</a:t>
                      </a:r>
                    </a:p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Просмотр и обсуждение презентации: «Никто не забыт, ничто не забыто!» Просмотр фрагмента документального фильма об обороне Брестской крепости.</a:t>
                      </a:r>
                    </a:p>
                  </a:txBody>
                  <a:tcPr marL="4268" marR="4268" marT="4268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неделя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Художественно-эстетическая деятельность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Рисование: «Защитники нашей Родины»</a:t>
                      </a:r>
                    </a:p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Конструктивно-модельная деятельность: создание макета «Брестская  крепость» из </a:t>
                      </a:r>
                      <a:r>
                        <a:rPr lang="ru-RU" sz="120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лего</a:t>
                      </a:r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-конструктора</a:t>
                      </a:r>
                    </a:p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Музыкальная деятельность: прослушивание песен военных лет.</a:t>
                      </a:r>
                      <a:endParaRPr lang="ru-RU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8" marR="4268" marT="4268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Родители</a:t>
                      </a:r>
                    </a:p>
                    <a:p>
                      <a:pPr marL="0" algn="l" defTabSz="914400" rtl="0" eaLnBrk="1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4168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Социально-коммуникативная деятельность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Чтение художественной литературы о Великой Отечественной войне и беседы по тексту произведения. Разучивание стихотворений о войне.</a:t>
                      </a:r>
                      <a:endParaRPr lang="ru-RU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Участие в конкурсе стихов о Великой отечественной войне.</a:t>
                      </a:r>
                    </a:p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Презентация</a:t>
                      </a:r>
                      <a:r>
                        <a:rPr lang="ru-RU" sz="12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рассказа о городе –герое Брест.</a:t>
                      </a:r>
                    </a:p>
                    <a:p>
                      <a:r>
                        <a:rPr lang="ru-RU" sz="12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Дидактические и сюжетно-ролевые игры на военную тематику</a:t>
                      </a:r>
                      <a:endParaRPr lang="ru-RU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8" marR="4268" marT="4268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Родители</a:t>
                      </a:r>
                    </a:p>
                    <a:p>
                      <a:pPr marL="0" algn="l" defTabSz="914400" rtl="0" eaLnBrk="1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 Работа с семьей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Изготовление макета Брестской крепости.</a:t>
                      </a:r>
                    </a:p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Подготовка</a:t>
                      </a:r>
                      <a:r>
                        <a:rPr lang="ru-RU" sz="12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защита мини-проектов по заданной  теме.</a:t>
                      </a:r>
                    </a:p>
                    <a:p>
                      <a:r>
                        <a:rPr lang="ru-RU" sz="12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Рассказ о </a:t>
                      </a:r>
                      <a:r>
                        <a:rPr lang="ru-RU" sz="1200" u="none" strike="noStrike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семейном герое.</a:t>
                      </a:r>
                      <a:endParaRPr lang="ru-RU" sz="12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8" marR="4268" marT="4268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03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www.realbrest.by/upload/blogs/3ba0cb4ab4f2e1b038848950d4c38fe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4608"/>
          <a:stretch/>
        </p:blipFill>
        <p:spPr bwMode="auto">
          <a:xfrm>
            <a:off x="0" y="3823013"/>
            <a:ext cx="9144000" cy="303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5541" y="-16773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7670"/>
            <a:ext cx="5865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Дорожная карта проекта</a:t>
            </a:r>
            <a:endParaRPr lang="ru-RU" sz="2400" b="1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623920"/>
              </p:ext>
            </p:extLst>
          </p:nvPr>
        </p:nvGraphicFramePr>
        <p:xfrm>
          <a:off x="179512" y="980728"/>
          <a:ext cx="8784975" cy="23004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1636"/>
                <a:gridCol w="3563137"/>
                <a:gridCol w="1140043"/>
                <a:gridCol w="1440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Направление</a:t>
                      </a:r>
                      <a:r>
                        <a:rPr lang="ru-RU" sz="1400" b="1" baseline="0" dirty="0" smtClean="0"/>
                        <a:t> деятельности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Мероприятия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Сроки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Ответственные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Рефлексивно-проектировочный этап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Итоговое мероприятие проекта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Спортивно-сюжетная игра «Защита Брестской крепости»</a:t>
                      </a:r>
                      <a:endParaRPr lang="ru-RU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8" marR="4268" marT="4268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неделя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Инструктор по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физ.культуре</a:t>
                      </a:r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Воспитатель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13204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Монтаж и размещение информационного, фото и видео материала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Видеоролик «Проект «Город-Герой. Дорогой воинской славы» «Брестская крепость-герой».</a:t>
                      </a:r>
                    </a:p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</a:t>
                      </a:r>
                      <a:r>
                        <a:rPr lang="ru-RU" sz="12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сайт ДОУ.</a:t>
                      </a:r>
                      <a:endParaRPr lang="ru-RU" sz="12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 на Информационно-методический портал «Детские сады Тюменской области».</a:t>
                      </a:r>
                    </a:p>
                  </a:txBody>
                  <a:tcPr marL="4268" marR="4268" marT="4268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Старший воспитатель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53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9" descr="https://stihi.ru/pics/2019/06/08/80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09" r="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1832" y="0"/>
            <a:ext cx="9144000" cy="68580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11832" y="3789040"/>
            <a:ext cx="9144000" cy="306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442" y="3861048"/>
            <a:ext cx="89289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Ресурсы:</a:t>
            </a:r>
          </a:p>
          <a:p>
            <a:r>
              <a:rPr lang="ru-RU" b="1" dirty="0"/>
              <a:t>Информационные: </a:t>
            </a:r>
            <a:r>
              <a:rPr lang="ru-RU" dirty="0"/>
              <a:t>демонстрационный материал, книги, интернет ресурсы, </a:t>
            </a:r>
            <a:r>
              <a:rPr lang="ru-RU" dirty="0" smtClean="0"/>
              <a:t>видео-материалы, игры по </a:t>
            </a:r>
            <a:r>
              <a:rPr lang="ru-RU" dirty="0"/>
              <a:t>теме проекта.</a:t>
            </a:r>
          </a:p>
          <a:p>
            <a:r>
              <a:rPr lang="ru-RU" b="1" dirty="0"/>
              <a:t>Интеллектуальные:</a:t>
            </a:r>
            <a:r>
              <a:rPr lang="ru-RU" dirty="0"/>
              <a:t> знания детей, родителей и педагогов, стихи и рассказы о войне.</a:t>
            </a:r>
          </a:p>
          <a:p>
            <a:r>
              <a:rPr lang="ru-RU" b="1" dirty="0"/>
              <a:t>Кадровые: </a:t>
            </a:r>
            <a:r>
              <a:rPr lang="ru-RU" dirty="0"/>
              <a:t>рассказы о героях ВОВ, их суровых буднях и подвигах.</a:t>
            </a:r>
          </a:p>
          <a:p>
            <a:r>
              <a:rPr lang="ru-RU" b="1" dirty="0"/>
              <a:t>Материально-технические:</a:t>
            </a:r>
            <a:r>
              <a:rPr lang="ru-RU" dirty="0"/>
              <a:t> </a:t>
            </a:r>
            <a:r>
              <a:rPr lang="ru-RU" dirty="0" smtClean="0"/>
              <a:t>фото-видео камера, </a:t>
            </a:r>
            <a:r>
              <a:rPr lang="ru-RU" dirty="0"/>
              <a:t>компьютер, иллюстрации, </a:t>
            </a:r>
            <a:r>
              <a:rPr lang="ru-RU" dirty="0" smtClean="0"/>
              <a:t>книги, спортивный, игровой инвентарь, детская военная форма.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01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iohotnik.ru/wp-content/uploads/e/0/5/e0569c63d5a3f5c17079b5179af37dd9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9388"/>
          <a:stretch/>
        </p:blipFill>
        <p:spPr bwMode="auto">
          <a:xfrm>
            <a:off x="5830432" y="25413"/>
            <a:ext cx="3313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-26285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-6859"/>
            <a:ext cx="5307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Предметно–развивающая </a:t>
            </a:r>
            <a:r>
              <a:rPr lang="ru-RU" sz="24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среда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04594" y="4793327"/>
            <a:ext cx="27606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Познавательный центр </a:t>
            </a:r>
          </a:p>
        </p:txBody>
      </p:sp>
      <p:pic>
        <p:nvPicPr>
          <p:cNvPr id="1026" name="Picture 2" descr="C:\14. КОНКУРСЫ\2022\Город герой Брест Смольникова, Звонкова, Абрамова\Проект Город-герой Брест\IMG_20211015_1026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30" y="616863"/>
            <a:ext cx="556862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1332" y="5282159"/>
            <a:ext cx="53427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Мини-музей военной техники</a:t>
            </a:r>
          </a:p>
          <a:p>
            <a:r>
              <a:rPr lang="ru-RU" dirty="0" smtClean="0"/>
              <a:t>Коллекция оружия</a:t>
            </a:r>
          </a:p>
          <a:p>
            <a:r>
              <a:rPr lang="ru-RU" dirty="0" smtClean="0"/>
              <a:t>Художественная литература</a:t>
            </a:r>
          </a:p>
          <a:p>
            <a:r>
              <a:rPr lang="ru-RU" dirty="0" smtClean="0"/>
              <a:t>Иллюстрации с изображением Брестской крепости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236719" y="5373216"/>
            <a:ext cx="144016" cy="1440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36719" y="5679256"/>
            <a:ext cx="144016" cy="1440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51520" y="6237312"/>
            <a:ext cx="144016" cy="1440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36719" y="5949280"/>
            <a:ext cx="144016" cy="1440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28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sun9-9.userapi.com/impg/6KOCm2QC235RLw2jM0qiZMHxZ8tIXTebtOVARA/t-6KdcO9-Q8.jpg?size=1210x824&amp;quality=96&amp;sign=8574bb22868ab0e60aa4f016e03c59ba&amp;c_uniq_tag=yhec9QUGuEh3JlJKuOE24QQGjSqVl2mf3StbigT1Pc4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5" r="66005"/>
          <a:stretch/>
        </p:blipFill>
        <p:spPr bwMode="auto">
          <a:xfrm>
            <a:off x="0" y="33910"/>
            <a:ext cx="3159659" cy="683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313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40996" y="4313"/>
            <a:ext cx="4903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Познавательная деятельность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80594" y="3425296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Презентация «</a:t>
            </a:r>
            <a:r>
              <a:rPr lang="ru-RU" dirty="0"/>
              <a:t>Город-герой Брест»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17243" y="6488668"/>
            <a:ext cx="3751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Чтение художественной литературы</a:t>
            </a:r>
            <a:endParaRPr lang="ru-RU" dirty="0"/>
          </a:p>
        </p:txBody>
      </p:sp>
      <p:pic>
        <p:nvPicPr>
          <p:cNvPr id="5123" name="Picture 3" descr="C:\14. КОНКУРСЫ\2022\Город герой Брест Смольникова, Звонкова, Абрамова\Проект Город-герой Брест\IMG-552619d8ee1ba487304e280b4c3810d5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81"/>
          <a:stretch/>
        </p:blipFill>
        <p:spPr bwMode="auto">
          <a:xfrm>
            <a:off x="3967445" y="3801723"/>
            <a:ext cx="4420979" cy="272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14. КОНКУРСЫ\2022\Город герой Брест Смольникова, Звонкова, Абрамова\Проект Город-герой Брест\IMG-c1b981486f5b84be8fc519bacd5b7838-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9"/>
          <a:stretch/>
        </p:blipFill>
        <p:spPr bwMode="auto">
          <a:xfrm>
            <a:off x="4013616" y="542299"/>
            <a:ext cx="4387278" cy="289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07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pastvu.com/_p/a/y/n/6/yn6d4cws2u2rhbbdj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2" r="57008" b="4405"/>
          <a:stretch/>
        </p:blipFill>
        <p:spPr bwMode="auto">
          <a:xfrm>
            <a:off x="-1" y="-34281"/>
            <a:ext cx="3478617" cy="688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365" y="8954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53080" y="8954"/>
            <a:ext cx="49199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spc="5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Художественно-эстетическая </a:t>
            </a:r>
            <a:endParaRPr lang="ru-RU" sz="2400" b="1" spc="50" dirty="0" smtClean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  <a:p>
            <a:pPr algn="ctr"/>
            <a:r>
              <a:rPr lang="ru-RU" sz="24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деятельность</a:t>
            </a:r>
            <a:endParaRPr lang="ru-RU" sz="2400" b="1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4098" name="Picture 2" descr="C:\14. КОНКУРСЫ\2022\Город герой Брест Смольникова, Звонкова, Абрамова\Проект Город-герой Брест\IMG-97ca7389e2969009d989cd60a2c92498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308" y="1124744"/>
            <a:ext cx="5158880" cy="250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Оксана\Downloads\IMG-93aee8461e167d65613c60157ed37552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308" y="3931773"/>
            <a:ext cx="5158709" cy="250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55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</TotalTime>
  <Words>1393</Words>
  <Application>Microsoft Office PowerPoint</Application>
  <PresentationFormat>Экран (4:3)</PresentationFormat>
  <Paragraphs>173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Марина</cp:lastModifiedBy>
  <cp:revision>74</cp:revision>
  <dcterms:created xsi:type="dcterms:W3CDTF">2021-10-13T07:13:09Z</dcterms:created>
  <dcterms:modified xsi:type="dcterms:W3CDTF">2021-10-18T11:31:17Z</dcterms:modified>
</cp:coreProperties>
</file>