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4"/>
  </p:sldMasterIdLst>
  <p:notesMasterIdLst>
    <p:notesMasterId r:id="rId29"/>
  </p:notesMasterIdLst>
  <p:handoutMasterIdLst>
    <p:handoutMasterId r:id="rId30"/>
  </p:handoutMasterIdLst>
  <p:sldIdLst>
    <p:sldId id="259" r:id="rId5"/>
    <p:sldId id="275" r:id="rId6"/>
    <p:sldId id="276" r:id="rId7"/>
    <p:sldId id="294" r:id="rId8"/>
    <p:sldId id="277" r:id="rId9"/>
    <p:sldId id="278" r:id="rId10"/>
    <p:sldId id="295" r:id="rId11"/>
    <p:sldId id="279" r:id="rId12"/>
    <p:sldId id="280" r:id="rId13"/>
    <p:sldId id="281" r:id="rId14"/>
    <p:sldId id="282" r:id="rId15"/>
    <p:sldId id="283" r:id="rId16"/>
    <p:sldId id="284" r:id="rId17"/>
    <p:sldId id="285" r:id="rId18"/>
    <p:sldId id="286" r:id="rId19"/>
    <p:sldId id="287" r:id="rId20"/>
    <p:sldId id="288" r:id="rId21"/>
    <p:sldId id="289" r:id="rId22"/>
    <p:sldId id="290" r:id="rId23"/>
    <p:sldId id="291" r:id="rId24"/>
    <p:sldId id="292" r:id="rId25"/>
    <p:sldId id="268" r:id="rId26"/>
    <p:sldId id="293" r:id="rId27"/>
    <p:sldId id="274" r:id="rId28"/>
  </p:sldIdLst>
  <p:sldSz cx="12188825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15" userDrawn="1">
          <p15:clr>
            <a:srgbClr val="A4A3A4"/>
          </p15:clr>
        </p15:guide>
        <p15:guide id="2" orient="horz" pos="1008">
          <p15:clr>
            <a:srgbClr val="A4A3A4"/>
          </p15:clr>
        </p15:guide>
        <p15:guide id="3" orient="horz" pos="3888">
          <p15:clr>
            <a:srgbClr val="A4A3A4"/>
          </p15:clr>
        </p15:guide>
        <p15:guide id="4" orient="horz" pos="321">
          <p15:clr>
            <a:srgbClr val="A4A3A4"/>
          </p15:clr>
        </p15:guide>
        <p15:guide id="5" pos="3839">
          <p15:clr>
            <a:srgbClr val="A4A3A4"/>
          </p15:clr>
        </p15:guide>
        <p15:guide id="6" pos="1007">
          <p15:clr>
            <a:srgbClr val="A4A3A4"/>
          </p15:clr>
        </p15:guide>
        <p15:guide id="7" pos="717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60000"/>
    <a:srgbClr val="FF5D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56" autoAdjust="0"/>
    <p:restoredTop sz="94660"/>
  </p:normalViewPr>
  <p:slideViewPr>
    <p:cSldViewPr showGuides="1">
      <p:cViewPr>
        <p:scale>
          <a:sx n="50" d="100"/>
          <a:sy n="50" d="100"/>
        </p:scale>
        <p:origin x="-1494" y="-582"/>
      </p:cViewPr>
      <p:guideLst>
        <p:guide orient="horz" pos="2115"/>
        <p:guide orient="horz" pos="1008"/>
        <p:guide orient="horz" pos="3888"/>
        <p:guide orient="horz" pos="321"/>
        <p:guide pos="3839"/>
        <p:guide pos="1007"/>
        <p:guide pos="717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howGuides="1">
      <p:cViewPr varScale="1">
        <p:scale>
          <a:sx n="90" d="100"/>
          <a:sy n="90" d="100"/>
        </p:scale>
        <p:origin x="3024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6455363E-5DB3-439C-B549-DD83222C79E4}" type="datetime1">
              <a:rPr lang="ru-RU" smtClean="0"/>
              <a:pPr rtl="0"/>
              <a:t>16.03.2020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4360E59-1627-4404-ACC5-51C744AB0F27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62254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826E2F11-CEBF-4D63-B350-54083DC2653F}" type="datetime1">
              <a:rPr lang="ru-RU" smtClean="0"/>
              <a:pPr/>
              <a:t>16.03.2020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 smtClean="0"/>
              <a:t>Образец текста</a:t>
            </a:r>
          </a:p>
          <a:p>
            <a:pPr lvl="1" rtl="0"/>
            <a:r>
              <a:rPr lang="ru-RU" noProof="0" dirty="0" smtClean="0"/>
              <a:t>Второй уровень</a:t>
            </a:r>
          </a:p>
          <a:p>
            <a:pPr lvl="2" rtl="0"/>
            <a:r>
              <a:rPr lang="ru-RU" noProof="0" dirty="0" smtClean="0"/>
              <a:t>Третий уровень</a:t>
            </a:r>
          </a:p>
          <a:p>
            <a:pPr lvl="3" rtl="0"/>
            <a:r>
              <a:rPr lang="ru-RU" noProof="0" dirty="0" smtClean="0"/>
              <a:t>Четвертый уровень</a:t>
            </a:r>
          </a:p>
          <a:p>
            <a:pPr lvl="4" rtl="0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841221E5-7225-48EB-A4EE-420E7BFCF705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556669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41221E5-7225-48EB-A4EE-420E7BFCF705}" type="slidenum">
              <a:rPr lang="ru-RU" smtClean="0"/>
              <a:pPr rtl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80741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ltGray"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28669" y="1600200"/>
            <a:ext cx="8329031" cy="2680127"/>
          </a:xfrm>
          <a:noFill/>
          <a:effectLst>
            <a:softEdge rad="31750"/>
          </a:effectLst>
        </p:spPr>
        <p:txBody>
          <a:bodyPr rtlCol="0" anchor="b">
            <a:noAutofit/>
          </a:bodyPr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28669" y="4344915"/>
            <a:ext cx="7516442" cy="1116085"/>
          </a:xfrm>
        </p:spPr>
        <p:txBody>
          <a:bodyPr rtlCol="0">
            <a:normAutofit/>
          </a:bodyPr>
          <a:lstStyle>
            <a:lvl1pPr marL="0" indent="0" algn="l">
              <a:spcBef>
                <a:spcPts val="0"/>
              </a:spcBef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699025" y="6356351"/>
            <a:ext cx="1218883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906DD7E9-633A-4209-8629-FCA24BED8E5C}" type="datetime1">
              <a:rPr lang="ru-RU" noProof="0" smtClean="0"/>
              <a:pPr rtl="0"/>
              <a:t>16.03.2020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114708" y="6356351"/>
            <a:ext cx="3974065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285571" y="6356351"/>
            <a:ext cx="609441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7DC1BBB0-96F0-4077-A278-0F3FB5C104D3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490988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7BCC0A8-4822-4C48-B4AB-E6618EB17856}" type="datetime1">
              <a:rPr lang="ru-RU" noProof="0" smtClean="0"/>
              <a:pPr rtl="0"/>
              <a:t>16.03.2020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666161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599612" y="685800"/>
            <a:ext cx="1787526" cy="5486400"/>
          </a:xfrm>
        </p:spPr>
        <p:txBody>
          <a:bodyPr vert="eaVert"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98613" y="685800"/>
            <a:ext cx="7848599" cy="5486400"/>
          </a:xfrm>
        </p:spPr>
        <p:txBody>
          <a:bodyPr vert="eaVert"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F26FFAE-3E3C-4124-8CE2-33E8AFE68549}" type="datetime1">
              <a:rPr lang="ru-RU" noProof="0" smtClean="0"/>
              <a:pPr rtl="0"/>
              <a:t>16.03.2020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917294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5648EF9-D76D-408D-9269-C51AF1E71906}" type="datetime1">
              <a:rPr lang="ru-RU" noProof="0" smtClean="0"/>
              <a:pPr rtl="0"/>
              <a:t>16.03.2020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135529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8613" y="1600201"/>
            <a:ext cx="8283272" cy="2654064"/>
          </a:xfrm>
        </p:spPr>
        <p:txBody>
          <a:bodyPr rtlCol="0" anchor="b">
            <a:normAutofit/>
          </a:bodyPr>
          <a:lstStyle>
            <a:lvl1pPr algn="l">
              <a:defRPr sz="5400" b="0" cap="none" baseline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98613" y="4259996"/>
            <a:ext cx="7264623" cy="1150203"/>
          </a:xfrm>
        </p:spPr>
        <p:txBody>
          <a:bodyPr rtlCol="0" anchor="t">
            <a:normAutofit/>
          </a:bodyPr>
          <a:lstStyle>
            <a:lvl1pPr marL="0" indent="0">
              <a:spcBef>
                <a:spcPts val="0"/>
              </a:spcBef>
              <a:buNone/>
              <a:defRPr sz="32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fld id="{267F7D04-070A-4786-BFC3-699C3BEEF6F5}" type="datetime1">
              <a:rPr lang="ru-RU" noProof="0" smtClean="0"/>
              <a:pPr rtl="0"/>
              <a:t>16.03.2020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fld id="{7DC1BBB0-96F0-4077-A278-0F3FB5C104D3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774911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93436" y="1600200"/>
            <a:ext cx="4814586" cy="4572000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61651" y="1600200"/>
            <a:ext cx="4814586" cy="4572000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 baseline="0"/>
            </a:lvl6pPr>
            <a:lvl7pPr>
              <a:defRPr sz="1800" baseline="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6DFC388-25B8-4D98-8EA3-7599CFB174A7}" type="datetime1">
              <a:rPr lang="ru-RU" noProof="0" smtClean="0"/>
              <a:pPr rtl="0"/>
              <a:t>16.03.2020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783401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3436" y="177800"/>
            <a:ext cx="9782801" cy="1239837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93436" y="1499616"/>
            <a:ext cx="4818888" cy="938784"/>
          </a:xfrm>
        </p:spPr>
        <p:txBody>
          <a:bodyPr rtlCol="0" anchor="b">
            <a:noAutofit/>
          </a:bodyPr>
          <a:lstStyle>
            <a:lvl1pPr marL="0" indent="0">
              <a:spcBef>
                <a:spcPts val="0"/>
              </a:spcBef>
              <a:buNone/>
              <a:defRPr sz="24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93436" y="2514706"/>
            <a:ext cx="4814586" cy="3657493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609524" y="1499616"/>
            <a:ext cx="4818888" cy="938784"/>
          </a:xfrm>
        </p:spPr>
        <p:txBody>
          <a:bodyPr rtlCol="0" anchor="b">
            <a:noAutofit/>
          </a:bodyPr>
          <a:lstStyle>
            <a:lvl1pPr marL="0" indent="0">
              <a:spcBef>
                <a:spcPts val="0"/>
              </a:spcBef>
              <a:buNone/>
              <a:defRPr sz="24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609524" y="2514600"/>
            <a:ext cx="4818888" cy="3655568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6184B29-88E0-41C3-91BD-DCA26527FF63}" type="datetime1">
              <a:rPr lang="ru-RU" noProof="0" smtClean="0"/>
              <a:pPr rtl="0"/>
              <a:t>16.03.2020</a:t>
            </a:fld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545950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50918EF-A4F5-4A7C-96B1-F87831C82688}" type="datetime1">
              <a:rPr lang="ru-RU" noProof="0" smtClean="0"/>
              <a:pPr rtl="0"/>
              <a:t>16.03.2020</a:t>
            </a:fld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121679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138ADB2-DC01-420A-B091-D935BF010607}" type="datetime1">
              <a:rPr lang="ru-RU" noProof="0" smtClean="0"/>
              <a:pPr rtl="0"/>
              <a:t>16.03.2020</a:t>
            </a:fld>
            <a:endParaRPr lang="ru-RU" noProof="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 algn="r">
              <a:defRPr lang="en-US" smtClean="0"/>
            </a:lvl1pPr>
          </a:lstStyle>
          <a:p>
            <a:pPr rtl="0"/>
            <a:fld id="{7DC1BBB0-96F0-4077-A278-0F3FB5C104D3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566178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98"/>
            <a:ext cx="1218882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>
          <a:xfrm>
            <a:off x="1598612" y="381000"/>
            <a:ext cx="3293422" cy="1371600"/>
          </a:xfrm>
        </p:spPr>
        <p:txBody>
          <a:bodyPr rtlCol="0" anchor="b">
            <a:normAutofit/>
          </a:bodyPr>
          <a:lstStyle>
            <a:lvl1pPr algn="l">
              <a:defRPr sz="2800" b="0" cap="all"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white">
          <a:xfrm>
            <a:off x="1598612" y="1828800"/>
            <a:ext cx="3293422" cy="4343400"/>
          </a:xfrm>
        </p:spPr>
        <p:txBody>
          <a:bodyPr rtlCol="0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32426" y="482600"/>
            <a:ext cx="6195986" cy="5689600"/>
          </a:xfrm>
        </p:spPr>
        <p:txBody>
          <a:bodyPr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5981ADC-92F1-410C-B0D8-5A45B123FAEB}" type="datetime1">
              <a:rPr lang="ru-RU" noProof="0" smtClean="0"/>
              <a:pPr rtl="0"/>
              <a:t>16.03.2020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111899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>
          <a:xfrm>
            <a:off x="5103812" y="0"/>
            <a:ext cx="6324601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6718" y="381000"/>
            <a:ext cx="3293422" cy="1371600"/>
          </a:xfrm>
        </p:spPr>
        <p:txBody>
          <a:bodyPr rtlCol="0" anchor="b">
            <a:normAutofit/>
          </a:bodyPr>
          <a:lstStyle>
            <a:lvl1pPr algn="l">
              <a:defRPr sz="2800" b="0" cap="all" baseline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 bwMode="auto">
          <a:xfrm>
            <a:off x="5232426" y="482600"/>
            <a:ext cx="6043586" cy="5689600"/>
          </a:xfrm>
          <a:ln w="1905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16718" y="1828800"/>
            <a:ext cx="3293422" cy="4343400"/>
          </a:xfrm>
        </p:spPr>
        <p:txBody>
          <a:bodyPr rtlCol="0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1D528A0-6E8B-4E56-B80E-E13CDB5F70CC}" type="datetime1">
              <a:rPr lang="ru-RU" noProof="0" smtClean="0"/>
              <a:pPr rtl="0"/>
              <a:t>16.03.2020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35703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3436" y="177800"/>
            <a:ext cx="9782801" cy="12398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noProof="0" dirty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93436" y="1600200"/>
            <a:ext cx="9782801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 smtClean="0"/>
              <a:t>Образец текста</a:t>
            </a:r>
          </a:p>
          <a:p>
            <a:pPr lvl="1" rtl="0"/>
            <a:r>
              <a:rPr lang="ru-RU" noProof="0" dirty="0" smtClean="0"/>
              <a:t>Второй уровень</a:t>
            </a:r>
          </a:p>
          <a:p>
            <a:pPr lvl="2" rtl="0"/>
            <a:r>
              <a:rPr lang="ru-RU" noProof="0" dirty="0" smtClean="0"/>
              <a:t>Третий уровень</a:t>
            </a:r>
          </a:p>
          <a:p>
            <a:pPr lvl="3" rtl="0"/>
            <a:r>
              <a:rPr lang="ru-RU" noProof="0" dirty="0" smtClean="0"/>
              <a:t>Четвертый уровень</a:t>
            </a:r>
          </a:p>
          <a:p>
            <a:pPr lvl="4" rtl="0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180250" y="6316091"/>
            <a:ext cx="12188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cap="all" baseline="0">
                <a:solidFill>
                  <a:schemeClr val="tx1"/>
                </a:solidFill>
              </a:defRPr>
            </a:lvl1pPr>
          </a:lstStyle>
          <a:p>
            <a:pPr rtl="0"/>
            <a:fld id="{F914A4C0-1A15-4319-B325-10A509977DD3}" type="datetime1">
              <a:rPr lang="ru-RU" noProof="0" smtClean="0"/>
              <a:pPr rtl="0"/>
              <a:t>16.03.2020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6595933" y="6316091"/>
            <a:ext cx="39740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cap="all" baseline="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766796" y="6316091"/>
            <a:ext cx="6094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cap="all" baseline="0">
                <a:solidFill>
                  <a:schemeClr val="tx1"/>
                </a:solidFill>
              </a:defRPr>
            </a:lvl1pPr>
          </a:lstStyle>
          <a:p>
            <a:pPr rtl="0"/>
            <a:fld id="{7DC1BBB0-96F0-4077-A278-0F3FB5C104D3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512629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46888" indent="-246888" algn="l" defTabSz="914400" rtl="0" eaLnBrk="1" latinLnBrk="0" hangingPunct="1">
        <a:lnSpc>
          <a:spcPct val="90000"/>
        </a:lnSpc>
        <a:spcBef>
          <a:spcPts val="1400"/>
        </a:spcBef>
        <a:buFont typeface="Euphemia" pitchFamily="34" charset="0"/>
        <a:buChar char="›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1264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97840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344168" indent="-246888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70992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07568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44144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80720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17296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0" orient="horz" pos="2160" userDrawn="1">
          <p15:clr>
            <a:srgbClr val="F26B43"/>
          </p15:clr>
        </p15:guide>
        <p15:guide id="1" pos="3839" userDrawn="1">
          <p15:clr>
            <a:srgbClr val="F26B43"/>
          </p15:clr>
        </p15:guide>
        <p15:guide id="2" pos="1007" userDrawn="1">
          <p15:clr>
            <a:srgbClr val="F26B43"/>
          </p15:clr>
        </p15:guide>
        <p15:guide id="3" pos="719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77988" y="1052736"/>
            <a:ext cx="8941763" cy="2680127"/>
          </a:xfrm>
        </p:spPr>
        <p:txBody>
          <a:bodyPr rtlCol="0"/>
          <a:lstStyle/>
          <a:p>
            <a:pPr algn="ctr"/>
            <a:r>
              <a:rPr lang="ru-RU" sz="7200" b="1" dirty="0" smtClean="0">
                <a:latin typeface="Arial Black" panose="020B0A04020102020204" pitchFamily="34" charset="0"/>
                <a:ea typeface="BatangChe" panose="02030609000101010101" pitchFamily="49" charset="-127"/>
              </a:rPr>
              <a:t>В чём секрет русского валенка?</a:t>
            </a:r>
            <a:endParaRPr lang="ru-RU" sz="7200" b="1" dirty="0">
              <a:latin typeface="Arial Black" panose="020B0A04020102020204" pitchFamily="34" charset="0"/>
              <a:ea typeface="BatangChe" panose="02030609000101010101" pitchFamily="49" charset="-127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22776" y="4143380"/>
            <a:ext cx="7516442" cy="1928826"/>
          </a:xfrm>
        </p:spPr>
        <p:txBody>
          <a:bodyPr rtlCol="0">
            <a:normAutofit fontScale="47500" lnSpcReduction="20000"/>
          </a:bodyPr>
          <a:lstStyle/>
          <a:p>
            <a:r>
              <a:rPr lang="ru-RU" sz="5500" b="1" u="sng" dirty="0" smtClean="0"/>
              <a:t>Выполнила: </a:t>
            </a:r>
            <a:r>
              <a:rPr lang="ru-RU" sz="5500" b="1" dirty="0" smtClean="0"/>
              <a:t>ученица 3 класса </a:t>
            </a:r>
          </a:p>
          <a:p>
            <a:r>
              <a:rPr lang="ru-RU" sz="5500" b="1" dirty="0" smtClean="0"/>
              <a:t>Лебедева Ангелина</a:t>
            </a:r>
          </a:p>
          <a:p>
            <a:endParaRPr lang="ru-RU" sz="5500" b="1" dirty="0" smtClean="0"/>
          </a:p>
          <a:p>
            <a:r>
              <a:rPr lang="ru-RU" sz="5500" b="1" u="sng" dirty="0" smtClean="0"/>
              <a:t>Руководитель: </a:t>
            </a:r>
            <a:r>
              <a:rPr lang="ru-RU" sz="5500" b="1" dirty="0" smtClean="0"/>
              <a:t>учитель начальных классов  </a:t>
            </a:r>
            <a:r>
              <a:rPr lang="ru-RU" sz="5500" b="1" dirty="0" err="1" smtClean="0"/>
              <a:t>Волченкова</a:t>
            </a:r>
            <a:r>
              <a:rPr lang="ru-RU" sz="5500" b="1" dirty="0" smtClean="0"/>
              <a:t> Надежда Николаевна</a:t>
            </a:r>
          </a:p>
          <a:p>
            <a:pPr algn="r"/>
            <a:endParaRPr lang="ru-RU" sz="2400" dirty="0" smtClean="0"/>
          </a:p>
          <a:p>
            <a:pPr algn="r"/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3987105" y="6381328"/>
            <a:ext cx="184731" cy="36933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none" rtlCol="0" anchor="ctr" anchorCtr="1">
            <a:spAutoFit/>
          </a:bodyPr>
          <a:lstStyle/>
          <a:p>
            <a:endParaRPr lang="ru-RU" dirty="0" smtClean="0">
              <a:solidFill>
                <a:schemeClr val="bg1"/>
              </a:solidFill>
            </a:endParaRPr>
          </a:p>
        </p:txBody>
      </p:sp>
      <p:pic>
        <p:nvPicPr>
          <p:cNvPr id="5" name="Picture 2" descr="https://ashukino24.ru/wp-content/uploads/2016/12/be7fa11fd30c3b0758d7b8464cf46b9c_RSZ_690.jpg"/>
          <p:cNvPicPr>
            <a:picLocks noChangeAspect="1" noChangeArrowheads="1"/>
          </p:cNvPicPr>
          <p:nvPr/>
        </p:nvPicPr>
        <p:blipFill>
          <a:blip r:embed="rId3" cstate="print"/>
          <a:srcRect l="30123" t="16910" r="32254" b="12076"/>
          <a:stretch>
            <a:fillRect/>
          </a:stretch>
        </p:blipFill>
        <p:spPr bwMode="auto">
          <a:xfrm rot="20605938">
            <a:off x="961291" y="3648364"/>
            <a:ext cx="1880913" cy="235114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9199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forumuploads.ru/uploads/000b/27/15/22487-2-f.jpg"/>
          <p:cNvPicPr/>
          <p:nvPr/>
        </p:nvPicPr>
        <p:blipFill>
          <a:blip r:embed="rId2" cstate="print"/>
          <a:srcRect l="18623" r="13092" b="3349"/>
          <a:stretch>
            <a:fillRect/>
          </a:stretch>
        </p:blipFill>
        <p:spPr bwMode="auto">
          <a:xfrm>
            <a:off x="593686" y="500042"/>
            <a:ext cx="3286148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Documents and Settings\Admin\Рабочий стол\full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4214" y="1357298"/>
            <a:ext cx="2857520" cy="4055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dolly18.ru/wp-content/uploads/2017/11/%D0%92%D0%B0%D0%BB%D0%B5%D0%BD%D0%BA%D0%B8-%D0%B6%D0%B5%D0%BD%D1%81%D0%BA%D0%B8%D0%B5-%D0%BA%D0%BB%D0%B0%D1%81%D1%81%D0%B8%D1%87%D0%B5%D1%81%D0%BA%D0%B8%D0%B5-%D0%B1%D0%B5%D0%BB%D1%8B%D0%B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66114" y="2428868"/>
            <a:ext cx="3071834" cy="399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AutoShape 2" descr="https://www.dialcon.ru/images/virtuemart/product/zn39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27" name="Picture 3" descr="C:\Documents and Settings\Admin\Рабочий стол\zn39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523567" y="0"/>
            <a:ext cx="1665257" cy="222034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Documents and Settings\Admin\Рабочий стол\DJMrzayXgAAHYfx (1).jpg"/>
          <p:cNvPicPr/>
          <p:nvPr/>
        </p:nvPicPr>
        <p:blipFill>
          <a:blip r:embed="rId2"/>
          <a:srcRect l="29667" t="17000" r="83" b="-8570"/>
          <a:stretch>
            <a:fillRect/>
          </a:stretch>
        </p:blipFill>
        <p:spPr bwMode="auto">
          <a:xfrm>
            <a:off x="2522512" y="785794"/>
            <a:ext cx="5572164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Documents and Settings\Admin\Рабочий стол\zn3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23567" y="0"/>
            <a:ext cx="1665257" cy="222034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3" descr="C:\Documents and Settings\Admin\Рабочий стол\zn3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567" y="0"/>
            <a:ext cx="1665257" cy="2220343"/>
          </a:xfrm>
          <a:prstGeom prst="rect">
            <a:avLst/>
          </a:prstGeom>
          <a:noFill/>
        </p:spPr>
      </p:pic>
      <p:pic>
        <p:nvPicPr>
          <p:cNvPr id="28678" name="Picture 6" descr="C:\Documents and Settings\Admin\Рабочий стол\10944.jpg"/>
          <p:cNvPicPr>
            <a:picLocks noChangeAspect="1" noChangeArrowheads="1"/>
          </p:cNvPicPr>
          <p:nvPr/>
        </p:nvPicPr>
        <p:blipFill>
          <a:blip r:embed="rId3"/>
          <a:srcRect l="12847" t="3704" r="13195" b="3703"/>
          <a:stretch>
            <a:fillRect/>
          </a:stretch>
        </p:blipFill>
        <p:spPr bwMode="auto">
          <a:xfrm>
            <a:off x="6165850" y="2500306"/>
            <a:ext cx="5786478" cy="4074985"/>
          </a:xfrm>
          <a:prstGeom prst="rect">
            <a:avLst/>
          </a:prstGeom>
          <a:noFill/>
        </p:spPr>
      </p:pic>
      <p:pic>
        <p:nvPicPr>
          <p:cNvPr id="28679" name="Picture 7" descr="C:\Documents and Settings\Admin\Рабочий стол\b0000137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809" y="428604"/>
            <a:ext cx="5323899" cy="414340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Documents and Settings\Admin\Рабочий стол\zn3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567" y="0"/>
            <a:ext cx="1665257" cy="2220343"/>
          </a:xfrm>
          <a:prstGeom prst="rect">
            <a:avLst/>
          </a:prstGeom>
          <a:noFill/>
        </p:spPr>
      </p:pic>
      <p:pic>
        <p:nvPicPr>
          <p:cNvPr id="5" name="Рисунок 4" descr="C:\Documents and Settings\Admin\Рабочий стол\i (11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6892" y="214290"/>
            <a:ext cx="4429156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D:\Данные 2017\ДИСК D\ПРОЕКТНАЯ ДЕЯТ-ТЬ\Проект 2020 Валенки\Фото на проект\20200313_140845.jpg"/>
          <p:cNvPicPr/>
          <p:nvPr/>
        </p:nvPicPr>
        <p:blipFill>
          <a:blip r:embed="rId2" cstate="print"/>
          <a:srcRect l="12667" b="5475"/>
          <a:stretch>
            <a:fillRect/>
          </a:stretch>
        </p:blipFill>
        <p:spPr bwMode="auto">
          <a:xfrm>
            <a:off x="450810" y="285728"/>
            <a:ext cx="3071834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Данные 2017\ДИСК D\ПРОЕКТНАЯ ДЕЯТ-ТЬ\Проект 2020 Валенки\Фото на проект\20200313_14111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37024" y="357166"/>
            <a:ext cx="357187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Данные 2017\ДИСК D\ПРОЕКТНАЯ ДЕЯТ-ТЬ\Проект 2020 Валенки\Фото на проект\20200313_141346.jpg"/>
          <p:cNvPicPr/>
          <p:nvPr/>
        </p:nvPicPr>
        <p:blipFill>
          <a:blip r:embed="rId4"/>
          <a:srcRect l="3896" t="14599" r="4545" b="4623"/>
          <a:stretch>
            <a:fillRect/>
          </a:stretch>
        </p:blipFill>
        <p:spPr bwMode="auto">
          <a:xfrm>
            <a:off x="8237552" y="428604"/>
            <a:ext cx="3465195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5"/>
          <a:srcRect l="1961" t="37648" r="5881" b="37254"/>
          <a:stretch>
            <a:fillRect/>
          </a:stretch>
        </p:blipFill>
        <p:spPr bwMode="auto">
          <a:xfrm>
            <a:off x="2022446" y="4786322"/>
            <a:ext cx="9269080" cy="1577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65124" y="214290"/>
            <a:ext cx="10787138" cy="1071570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sz="6200" b="1" dirty="0" smtClean="0"/>
              <a:t>Влияние воды и давления на процесс </a:t>
            </a:r>
          </a:p>
          <a:p>
            <a:pPr algn="ctr"/>
            <a:r>
              <a:rPr lang="ru-RU" sz="6200" b="1" dirty="0" smtClean="0"/>
              <a:t>сваливания шерсти</a:t>
            </a:r>
          </a:p>
          <a:p>
            <a:endParaRPr lang="ru-RU" dirty="0"/>
          </a:p>
        </p:txBody>
      </p:sp>
      <p:pic>
        <p:nvPicPr>
          <p:cNvPr id="4" name="Рисунок 3" descr="D:\Данные 2017\ДИСК D\ПРОЕКТНАЯ ДЕЯТ-ТЬ\Проект 2020 Валенки\Фото на проект\20200313_191831.jpg"/>
          <p:cNvPicPr/>
          <p:nvPr/>
        </p:nvPicPr>
        <p:blipFill>
          <a:blip r:embed="rId2" cstate="print"/>
          <a:srcRect l="12096" r="15715"/>
          <a:stretch>
            <a:fillRect/>
          </a:stretch>
        </p:blipFill>
        <p:spPr bwMode="auto">
          <a:xfrm>
            <a:off x="450810" y="1428736"/>
            <a:ext cx="2571768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Данные 2017\ДИСК D\ПРОЕКТНАЯ ДЕЯТ-ТЬ\Проект 2020 Валенки\Фото на проект\20200313_191859.jpg"/>
          <p:cNvPicPr/>
          <p:nvPr/>
        </p:nvPicPr>
        <p:blipFill>
          <a:blip r:embed="rId3" cstate="print"/>
          <a:srcRect l="11614" r="20035"/>
          <a:stretch>
            <a:fillRect/>
          </a:stretch>
        </p:blipFill>
        <p:spPr bwMode="auto">
          <a:xfrm>
            <a:off x="3451206" y="1428736"/>
            <a:ext cx="2500330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Данные 2017\ДИСК D\ПРОЕКТНАЯ ДЕЯТ-ТЬ\Проект 2020 Валенки\Фото на проект\20200313_192347.jpg"/>
          <p:cNvPicPr/>
          <p:nvPr/>
        </p:nvPicPr>
        <p:blipFill>
          <a:blip r:embed="rId4" cstate="print"/>
          <a:srcRect t="27273"/>
          <a:stretch>
            <a:fillRect/>
          </a:stretch>
        </p:blipFill>
        <p:spPr bwMode="auto">
          <a:xfrm>
            <a:off x="6665916" y="2214554"/>
            <a:ext cx="480538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08000" y="214290"/>
            <a:ext cx="10930014" cy="1116085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4400" b="1" dirty="0" smtClean="0"/>
              <a:t>Влияние горячей воды </a:t>
            </a:r>
          </a:p>
          <a:p>
            <a:pPr algn="ctr"/>
            <a:r>
              <a:rPr lang="ru-RU" sz="4400" b="1" dirty="0" smtClean="0"/>
              <a:t>на скрепления волокон</a:t>
            </a:r>
          </a:p>
          <a:p>
            <a:endParaRPr lang="ru-RU" dirty="0"/>
          </a:p>
        </p:txBody>
      </p:sp>
      <p:pic>
        <p:nvPicPr>
          <p:cNvPr id="4" name="Рисунок 3" descr="D:\Данные 2017\ДИСК D\ПРОЕКТНАЯ ДЕЯТ-ТЬ\Проект 2020 Валенки\Фото на проект\20200313_192523.jpg"/>
          <p:cNvPicPr/>
          <p:nvPr/>
        </p:nvPicPr>
        <p:blipFill>
          <a:blip r:embed="rId2" cstate="print"/>
          <a:srcRect l="16022" t="14439" r="11351" b="16874"/>
          <a:stretch>
            <a:fillRect/>
          </a:stretch>
        </p:blipFill>
        <p:spPr bwMode="auto">
          <a:xfrm>
            <a:off x="307934" y="1428736"/>
            <a:ext cx="450059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Данные 2017\ДИСК D\ПРОЕКТНАЯ ДЕЯТ-ТЬ\Проект 2020 Валенки\Фото на проект\20200313_192530.jpg"/>
          <p:cNvPicPr/>
          <p:nvPr/>
        </p:nvPicPr>
        <p:blipFill>
          <a:blip r:embed="rId3" cstate="print"/>
          <a:srcRect l="6273" t="6945" r="16505" b="12812"/>
          <a:stretch>
            <a:fillRect/>
          </a:stretch>
        </p:blipFill>
        <p:spPr bwMode="auto">
          <a:xfrm>
            <a:off x="4951404" y="1357298"/>
            <a:ext cx="4214842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Documents and Settings\Admin\Рабочий стол\sherst-pod-mikroskopom.jpg"/>
          <p:cNvPicPr/>
          <p:nvPr/>
        </p:nvPicPr>
        <p:blipFill>
          <a:blip r:embed="rId4"/>
          <a:srcRect t="8997" r="44932" b="3806"/>
          <a:stretch>
            <a:fillRect/>
          </a:stretch>
        </p:blipFill>
        <p:spPr bwMode="auto">
          <a:xfrm>
            <a:off x="8880494" y="4071942"/>
            <a:ext cx="314327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5094280" y="6072206"/>
            <a:ext cx="37369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Структура шерсти овцы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:\Данные 2017\ДИСК D\ПРОЕКТНАЯ ДЕЯТ-ТЬ\Проект 2020 Валенки\Фото на проект\20200313_175033.jpg"/>
          <p:cNvPicPr/>
          <p:nvPr/>
        </p:nvPicPr>
        <p:blipFill>
          <a:blip r:embed="rId2"/>
          <a:srcRect l="5192" r="2038" b="9740"/>
          <a:stretch>
            <a:fillRect/>
          </a:stretch>
        </p:blipFill>
        <p:spPr bwMode="auto">
          <a:xfrm>
            <a:off x="3451206" y="500042"/>
            <a:ext cx="4714908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D:\Данные 2017\ДИСК D\ПРОЕКТНАЯ ДЕЯТ-ТЬ\Проект 2020 Валенки\Фото на проект\20200313_175700.jpg"/>
          <p:cNvPicPr/>
          <p:nvPr/>
        </p:nvPicPr>
        <p:blipFill>
          <a:blip r:embed="rId2" cstate="print"/>
          <a:srcRect l="8221" r="6075" b="9066"/>
          <a:stretch>
            <a:fillRect/>
          </a:stretch>
        </p:blipFill>
        <p:spPr bwMode="auto">
          <a:xfrm>
            <a:off x="236496" y="214290"/>
            <a:ext cx="357190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Данные 2017\ДИСК D\ПРОЕКТНАЯ ДЕЯТ-ТЬ\Проект 2020 Валенки\Фото на проект\20200313_180121.jpg"/>
          <p:cNvPicPr/>
          <p:nvPr/>
        </p:nvPicPr>
        <p:blipFill>
          <a:blip r:embed="rId3"/>
          <a:srcRect l="10977" t="3411" r="12298" b="12178"/>
          <a:stretch>
            <a:fillRect/>
          </a:stretch>
        </p:blipFill>
        <p:spPr bwMode="auto">
          <a:xfrm>
            <a:off x="4237024" y="857232"/>
            <a:ext cx="3643338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Данные 2017\ДИСК D\ПРОЕКТНАЯ ДЕЯТ-ТЬ\Проект 2020 Валенки\Фото на проект\20200313_180355.jpg"/>
          <p:cNvPicPr/>
          <p:nvPr/>
        </p:nvPicPr>
        <p:blipFill>
          <a:blip r:embed="rId4"/>
          <a:srcRect l="22127" r="19348"/>
          <a:stretch>
            <a:fillRect/>
          </a:stretch>
        </p:blipFill>
        <p:spPr bwMode="auto">
          <a:xfrm>
            <a:off x="8237552" y="1714488"/>
            <a:ext cx="3643338" cy="4942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5842" name="Picture 2" descr="D:\Данные 2017\ДИСК D\ПРОЕКТНАЯ ДЕЯТ-ТЬ\Проект 2020 Валенки\Фото на проект\20200313_170407.jpg"/>
          <p:cNvPicPr>
            <a:picLocks noChangeAspect="1" noChangeArrowheads="1"/>
          </p:cNvPicPr>
          <p:nvPr/>
        </p:nvPicPr>
        <p:blipFill>
          <a:blip r:embed="rId2"/>
          <a:srcRect l="21080" t="25424" r="2648" b="13135"/>
          <a:stretch>
            <a:fillRect/>
          </a:stretch>
        </p:blipFill>
        <p:spPr bwMode="auto">
          <a:xfrm>
            <a:off x="6380164" y="214290"/>
            <a:ext cx="5471165" cy="3305496"/>
          </a:xfrm>
          <a:prstGeom prst="rect">
            <a:avLst/>
          </a:prstGeom>
          <a:noFill/>
        </p:spPr>
      </p:pic>
      <p:pic>
        <p:nvPicPr>
          <p:cNvPr id="35843" name="Picture 3" descr="D:\Данные 2017\ДИСК D\ПРОЕКТНАЯ ДЕЯТ-ТЬ\Проект 2020 Валенки\Фото на проект\20200313_1647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934" y="214290"/>
            <a:ext cx="5357850" cy="3286149"/>
          </a:xfrm>
          <a:prstGeom prst="rect">
            <a:avLst/>
          </a:prstGeom>
          <a:noFill/>
        </p:spPr>
      </p:pic>
      <p:pic>
        <p:nvPicPr>
          <p:cNvPr id="8" name="Рисунок 7" descr="D:\Данные 2017\ДИСК D\ПРОЕКТНАЯ ДЕЯТ-ТЬ\Проект 2020 Валенки\Фото на проект\20200313_181128.jpg"/>
          <p:cNvPicPr/>
          <p:nvPr/>
        </p:nvPicPr>
        <p:blipFill>
          <a:blip r:embed="rId4"/>
          <a:srcRect l="13986" t="60630" b="4761"/>
          <a:stretch>
            <a:fillRect/>
          </a:stretch>
        </p:blipFill>
        <p:spPr bwMode="auto">
          <a:xfrm>
            <a:off x="236496" y="3786190"/>
            <a:ext cx="554833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D:\Данные 2017\ДИСК D\ПРОЕКТНАЯ ДЕЯТ-ТЬ\Проект 2020 Валенки\Фото на проект\20200313_181426.jpg"/>
          <p:cNvPicPr/>
          <p:nvPr/>
        </p:nvPicPr>
        <p:blipFill>
          <a:blip r:embed="rId5"/>
          <a:srcRect l="14216" t="60548" r="23506" b="13605"/>
          <a:stretch>
            <a:fillRect/>
          </a:stretch>
        </p:blipFill>
        <p:spPr bwMode="auto">
          <a:xfrm>
            <a:off x="6523040" y="3786190"/>
            <a:ext cx="5308595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951536" y="1285860"/>
            <a:ext cx="6000792" cy="1114420"/>
          </a:xfrm>
        </p:spPr>
        <p:txBody>
          <a:bodyPr/>
          <a:lstStyle/>
          <a:p>
            <a:r>
              <a:rPr lang="ru-RU" b="1" dirty="0" smtClean="0"/>
              <a:t>Кочевники валяли обувь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Алтай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08066" y="285728"/>
            <a:ext cx="4286280" cy="6349043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D:\Данные 2017\ДИСК D\ПРОЕКТНАЯ ДЕЯТ-ТЬ\Проект 2020 Валенки\Фото на проект\20200313_181640.jpg"/>
          <p:cNvPicPr/>
          <p:nvPr/>
        </p:nvPicPr>
        <p:blipFill>
          <a:blip r:embed="rId2"/>
          <a:srcRect l="4310" t="64943" r="16350" b="7998"/>
          <a:stretch>
            <a:fillRect/>
          </a:stretch>
        </p:blipFill>
        <p:spPr bwMode="auto">
          <a:xfrm>
            <a:off x="236496" y="142852"/>
            <a:ext cx="5572164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Данные 2017\ДИСК D\ПРОЕКТНАЯ ДЕЯТ-ТЬ\Проект 2020 Валенки\Фото на проект\20200313_182010.jpg"/>
          <p:cNvPicPr/>
          <p:nvPr/>
        </p:nvPicPr>
        <p:blipFill>
          <a:blip r:embed="rId3"/>
          <a:srcRect l="20702" t="58566" r="25245" b="16749"/>
          <a:stretch>
            <a:fillRect/>
          </a:stretch>
        </p:blipFill>
        <p:spPr bwMode="auto">
          <a:xfrm>
            <a:off x="6308726" y="142852"/>
            <a:ext cx="550072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Данные 2017\ДИСК D\ПРОЕКТНАЯ ДЕЯТ-ТЬ\Проект 2020 Валенки\Фото на проект\20200313_182526.jpg"/>
          <p:cNvPicPr/>
          <p:nvPr/>
        </p:nvPicPr>
        <p:blipFill>
          <a:blip r:embed="rId4"/>
          <a:srcRect l="8380" t="52751" r="25797" b="11554"/>
          <a:stretch>
            <a:fillRect/>
          </a:stretch>
        </p:blipFill>
        <p:spPr bwMode="auto">
          <a:xfrm>
            <a:off x="379372" y="3429000"/>
            <a:ext cx="4879967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Данные 2017\ДИСК D\ПРОЕКТНАЯ ДЕЯТ-ТЬ\Проект 2020 Валенки\Фото на проект\20200313_182633.jpg"/>
          <p:cNvPicPr/>
          <p:nvPr/>
        </p:nvPicPr>
        <p:blipFill>
          <a:blip r:embed="rId5"/>
          <a:srcRect l="15097" t="46942" b="15940"/>
          <a:stretch>
            <a:fillRect/>
          </a:stretch>
        </p:blipFill>
        <p:spPr bwMode="auto">
          <a:xfrm>
            <a:off x="6523040" y="3500438"/>
            <a:ext cx="5146583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D:\Данные 2017\ДИСК D\ПРОЕКТНАЯ ДЕЯТ-ТЬ\Проект 2020 Валенки\Фото на проект\20200313_182726.jpg"/>
          <p:cNvPicPr/>
          <p:nvPr/>
        </p:nvPicPr>
        <p:blipFill>
          <a:blip r:embed="rId2" cstate="print"/>
          <a:srcRect l="4450" b="4545"/>
          <a:stretch>
            <a:fillRect/>
          </a:stretch>
        </p:blipFill>
        <p:spPr bwMode="auto">
          <a:xfrm>
            <a:off x="0" y="0"/>
            <a:ext cx="3522644" cy="4429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Данные 2017\ДИСК D\ПРОЕКТНАЯ ДЕЯТ-ТЬ\Проект 2020 Валенки\Фото на проект\20200313_183235.jpg"/>
          <p:cNvPicPr/>
          <p:nvPr/>
        </p:nvPicPr>
        <p:blipFill>
          <a:blip r:embed="rId3"/>
          <a:srcRect l="10478" t="5617" r="13339" b="2516"/>
          <a:stretch>
            <a:fillRect/>
          </a:stretch>
        </p:blipFill>
        <p:spPr bwMode="auto">
          <a:xfrm>
            <a:off x="3808396" y="1142984"/>
            <a:ext cx="2714644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Данные 2017\ДИСК D\ПРОЕКТНАЯ ДЕЯТ-ТЬ\Проект 2020 Валенки\Фото на проект\20200313_191426.jpg"/>
          <p:cNvPicPr/>
          <p:nvPr/>
        </p:nvPicPr>
        <p:blipFill>
          <a:blip r:embed="rId4"/>
          <a:srcRect l="1602" t="22436" r="-53" b="15224"/>
          <a:stretch>
            <a:fillRect/>
          </a:stretch>
        </p:blipFill>
        <p:spPr bwMode="auto">
          <a:xfrm>
            <a:off x="6680949" y="2210355"/>
            <a:ext cx="5507876" cy="46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000" y="428604"/>
            <a:ext cx="3970130" cy="29775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388" y="3857628"/>
            <a:ext cx="3876860" cy="29119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4808" y="1571612"/>
            <a:ext cx="2928958" cy="209194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570" y="4000504"/>
            <a:ext cx="3011796" cy="24288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842" y="285728"/>
            <a:ext cx="3485289" cy="3485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075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65322" y="571480"/>
            <a:ext cx="7516442" cy="1116085"/>
          </a:xfrm>
        </p:spPr>
        <p:txBody>
          <a:bodyPr>
            <a:normAutofit fontScale="85000" lnSpcReduction="10000"/>
          </a:bodyPr>
          <a:lstStyle/>
          <a:p>
            <a:r>
              <a:rPr lang="ru-RU" sz="5400" b="1" dirty="0" smtClean="0"/>
              <a:t>Валеночки- «шептуны»</a:t>
            </a:r>
            <a:endParaRPr lang="ru-RU" sz="5400" b="1" dirty="0"/>
          </a:p>
        </p:txBody>
      </p:sp>
      <p:pic>
        <p:nvPicPr>
          <p:cNvPr id="36866" name="Picture 2" descr="https://avatars.mds.yandex.net/get-pdb/1488264/52cda644-4744-4edd-97e0-aaec2ffdfcaa/s1200?webp=fal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22578" y="1571612"/>
            <a:ext cx="6215105" cy="483607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65388" y="1500174"/>
            <a:ext cx="80724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Спасибо за внимание!</a:t>
            </a:r>
            <a:endParaRPr lang="ru-RU" sz="7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1272" y="4572008"/>
            <a:ext cx="7000924" cy="1116085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Чуни (коты)</a:t>
            </a:r>
            <a:endParaRPr lang="ru-RU" sz="5400" b="1" dirty="0"/>
          </a:p>
        </p:txBody>
      </p:sp>
      <p:pic>
        <p:nvPicPr>
          <p:cNvPr id="4" name="Рисунок 3" descr="C:\Documents and Settings\Admin\Рабочий стол\1401700858.9674006.jpg"/>
          <p:cNvPicPr/>
          <p:nvPr/>
        </p:nvPicPr>
        <p:blipFill>
          <a:blip r:embed="rId2"/>
          <a:srcRect t="1976" r="77873" b="60876"/>
          <a:stretch>
            <a:fillRect/>
          </a:stretch>
        </p:blipFill>
        <p:spPr bwMode="auto">
          <a:xfrm>
            <a:off x="3451206" y="571480"/>
            <a:ext cx="514353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80230" y="1428736"/>
            <a:ext cx="5572164" cy="2680127"/>
          </a:xfrm>
        </p:spPr>
        <p:txBody>
          <a:bodyPr/>
          <a:lstStyle/>
          <a:p>
            <a:r>
              <a:rPr lang="ru-RU" sz="4800" b="1" dirty="0" smtClean="0"/>
              <a:t>Валяная из шерсти овцы обувь с длинным голенищем — </a:t>
            </a:r>
            <a:r>
              <a:rPr lang="ru-RU" sz="4800" b="1" u="sng" dirty="0" smtClean="0"/>
              <a:t>валенки</a:t>
            </a:r>
            <a:r>
              <a:rPr lang="ru-RU" b="1" u="sng" dirty="0" smtClean="0"/>
              <a:t/>
            </a:r>
            <a:br>
              <a:rPr lang="ru-RU" b="1" u="sng" dirty="0" smtClean="0"/>
            </a:br>
            <a:endParaRPr lang="ru-RU" dirty="0"/>
          </a:p>
        </p:txBody>
      </p:sp>
      <p:pic>
        <p:nvPicPr>
          <p:cNvPr id="4" name="Picture 2" descr="C:\Documents and Settings\Admin\Рабочий стол\3df5688417b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37486" y="3357562"/>
            <a:ext cx="3500462" cy="3264181"/>
          </a:xfrm>
          <a:prstGeom prst="rect">
            <a:avLst/>
          </a:prstGeom>
          <a:noFill/>
        </p:spPr>
      </p:pic>
      <p:pic>
        <p:nvPicPr>
          <p:cNvPr id="5" name="Рисунок 4" descr="C:\Users\Kurasava\Desktop\history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9372" y="357166"/>
            <a:ext cx="4786346" cy="428628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 descr="C:\Documents and Settings\Admin\Рабочий стол\67930756_1292482898_2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r="45210" b="18632"/>
          <a:stretch>
            <a:fillRect/>
          </a:stretch>
        </p:blipFill>
        <p:spPr bwMode="auto">
          <a:xfrm>
            <a:off x="236496" y="0"/>
            <a:ext cx="3522644" cy="3286124"/>
          </a:xfrm>
          <a:prstGeom prst="rect">
            <a:avLst/>
          </a:prstGeom>
          <a:noFill/>
        </p:spPr>
      </p:pic>
      <p:pic>
        <p:nvPicPr>
          <p:cNvPr id="2052" name="Picture 4" descr="C:\Documents and Settings\Admin\Рабочий стол\й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1272" y="1785926"/>
            <a:ext cx="3714776" cy="2786082"/>
          </a:xfrm>
          <a:prstGeom prst="rect">
            <a:avLst/>
          </a:prstGeom>
          <a:noFill/>
        </p:spPr>
      </p:pic>
      <p:pic>
        <p:nvPicPr>
          <p:cNvPr id="2053" name="Picture 5" descr="C:\Documents and Settings\Admin\Рабочий стол\150803233450-9.jpeg"/>
          <p:cNvPicPr>
            <a:picLocks noChangeAspect="1" noChangeArrowheads="1"/>
          </p:cNvPicPr>
          <p:nvPr/>
        </p:nvPicPr>
        <p:blipFill>
          <a:blip r:embed="rId4"/>
          <a:srcRect r="12843" b="5230"/>
          <a:stretch>
            <a:fillRect/>
          </a:stretch>
        </p:blipFill>
        <p:spPr bwMode="auto">
          <a:xfrm>
            <a:off x="7737486" y="3286123"/>
            <a:ext cx="4286280" cy="349670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65190" y="2071678"/>
            <a:ext cx="8779921" cy="4429155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ru-RU" b="1" i="1" dirty="0" smtClean="0"/>
              <a:t>Оказывают  хорошее массажное действие, улучшающее действие кровообращения.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/>
              <a:t>Помогают при простуде, ревматизме, радикулите и прочих заболеваниях мышц и суставов.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/>
              <a:t>Ускоряют заживление ран и переломов, противостоит различным воспалительным процессам.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/>
              <a:t>Снимают нервное напряжение, чувство усталости и тяжёсти в ногах.</a:t>
            </a:r>
          </a:p>
          <a:p>
            <a:endParaRPr lang="ru-RU" dirty="0"/>
          </a:p>
        </p:txBody>
      </p:sp>
      <p:pic>
        <p:nvPicPr>
          <p:cNvPr id="3074" name="Picture 2" descr="https://im0-tub-ru.yandex.net/i?id=bd7ede9fc2b084e775a587e20bad7f0c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37684" y="714356"/>
            <a:ext cx="2319319" cy="231932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3022578" y="0"/>
            <a:ext cx="5929354" cy="1857364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Здоровье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Documents and Settings\Admin\Рабочий стол\zn3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94082" y="285728"/>
            <a:ext cx="4665670" cy="622089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5602" name="Picture 2" descr="C:\Documents and Settings\Admin\Рабочий стол\og_og_1520156958244071723.jpg"/>
          <p:cNvPicPr>
            <a:picLocks noChangeAspect="1" noChangeArrowheads="1"/>
          </p:cNvPicPr>
          <p:nvPr/>
        </p:nvPicPr>
        <p:blipFill>
          <a:blip r:embed="rId2"/>
          <a:srcRect l="3886" r="19362" b="3465"/>
          <a:stretch>
            <a:fillRect/>
          </a:stretch>
        </p:blipFill>
        <p:spPr bwMode="auto">
          <a:xfrm>
            <a:off x="165058" y="142852"/>
            <a:ext cx="4992417" cy="3286148"/>
          </a:xfrm>
          <a:prstGeom prst="rect">
            <a:avLst/>
          </a:prstGeom>
          <a:noFill/>
        </p:spPr>
      </p:pic>
      <p:pic>
        <p:nvPicPr>
          <p:cNvPr id="5" name="Рисунок 4" descr="http://www.borodino2012-2045.com/wp-content/uploads/2017/10/%D1%84%D1%80%D0%B8%D1%86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08594" y="500042"/>
            <a:ext cx="3286148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Documents and Settings\Admin\Рабочий стол\8b14c5f76153df5ffd0c2860bd76023d.jpg"/>
          <p:cNvPicPr/>
          <p:nvPr/>
        </p:nvPicPr>
        <p:blipFill>
          <a:blip r:embed="rId4" cstate="print"/>
          <a:srcRect l="8949" r="8949" b="3068"/>
          <a:stretch>
            <a:fillRect/>
          </a:stretch>
        </p:blipFill>
        <p:spPr bwMode="auto">
          <a:xfrm>
            <a:off x="2451074" y="3714752"/>
            <a:ext cx="242889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avatars.mds.yandex.net/get-zen_doc/1873427/pub_5d26f6de78125e00a95a29fd_5d27147ef8ea6700af215bdd/ori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37618" y="3643314"/>
            <a:ext cx="3165455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C:\Documents and Settings\Admin\Рабочий стол\zn39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523567" y="0"/>
            <a:ext cx="1665257" cy="222034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C:\Documents and Settings\Admin\Рабочий стол\i (4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058" y="142852"/>
            <a:ext cx="3714776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Documents and Settings\Admin\Рабочий стол\i (1).jpg"/>
          <p:cNvPicPr/>
          <p:nvPr/>
        </p:nvPicPr>
        <p:blipFill>
          <a:blip r:embed="rId3" cstate="print"/>
          <a:srcRect r="6999" b="15804"/>
          <a:stretch>
            <a:fillRect/>
          </a:stretch>
        </p:blipFill>
        <p:spPr bwMode="auto">
          <a:xfrm>
            <a:off x="4022710" y="785794"/>
            <a:ext cx="3500462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Documents and Settings\Admin\Рабочий стол\i (6).jpg"/>
          <p:cNvPicPr/>
          <p:nvPr/>
        </p:nvPicPr>
        <p:blipFill>
          <a:blip r:embed="rId4"/>
          <a:srcRect l="7147" t="4637" r="10208" b="-1034"/>
          <a:stretch>
            <a:fillRect/>
          </a:stretch>
        </p:blipFill>
        <p:spPr bwMode="auto">
          <a:xfrm>
            <a:off x="7594610" y="2285992"/>
            <a:ext cx="4357718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C:\Documents and Settings\Admin\Рабочий стол\zn39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523567" y="0"/>
            <a:ext cx="1665257" cy="222034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с оформлением из снежинок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/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square" rtlCol="0" anchor="ctr" anchorCtr="1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_13565634_TF03460579.potx" id="{40D3241A-2CC1-4B91-9455-399A32BBE08D}" vid="{AC3AC366-9FEE-4E7E-8EB1-89A878B99460}"/>
    </a:ext>
  </a:extLst>
</a:theme>
</file>

<file path=ppt/theme/theme2.xml><?xml version="1.0" encoding="utf-8"?>
<a:theme xmlns:a="http://schemas.openxmlformats.org/drawingml/2006/main" name="Тема Office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E783485-1103-4BBC-98A1-D39A248154C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915ED37-D514-41C3-9B3C-B262145D17B7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40262f94-9f35-4ac3-9a90-690165a166b7"/>
    <ds:schemaRef ds:uri="a4f35948-e619-41b3-aa29-22878b09cfd2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8853CD7-B1C6-4FDD-B6D0-92A83B857D3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Слайды с оформлением из снежинок</Template>
  <TotalTime>490</TotalTime>
  <Words>111</Words>
  <Application>Microsoft Office PowerPoint</Application>
  <PresentationFormat>Произвольный</PresentationFormat>
  <Paragraphs>23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Шаблон с оформлением из снежинок</vt:lpstr>
      <vt:lpstr>В чём секрет русского валенка?</vt:lpstr>
      <vt:lpstr>Кочевники валяли обувь</vt:lpstr>
      <vt:lpstr>Презентация PowerPoint</vt:lpstr>
      <vt:lpstr>Валяная из шерсти овцы обувь с длинным голенищем — валенки </vt:lpstr>
      <vt:lpstr>Презентация PowerPoint</vt:lpstr>
      <vt:lpstr>Здоровье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Русский валенок</dc:title>
  <dc:creator>Пользователь Windows</dc:creator>
  <cp:lastModifiedBy>user</cp:lastModifiedBy>
  <cp:revision>96</cp:revision>
  <dcterms:created xsi:type="dcterms:W3CDTF">2019-02-06T14:55:06Z</dcterms:created>
  <dcterms:modified xsi:type="dcterms:W3CDTF">2020-03-16T09:27:25Z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74067300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