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8C29468-939D-4FE0-8842-094F6D4D70B9}" type="datetimeFigureOut">
              <a:rPr lang="ru-RU" smtClean="0"/>
              <a:t>22.10.2021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FE0611E-D415-4DB0-942C-267124007A9C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43032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29468-939D-4FE0-8842-094F6D4D70B9}" type="datetimeFigureOut">
              <a:rPr lang="ru-RU" smtClean="0"/>
              <a:t>22.10.2021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0611E-D415-4DB0-942C-267124007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456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29468-939D-4FE0-8842-094F6D4D70B9}" type="datetimeFigureOut">
              <a:rPr lang="ru-RU" smtClean="0"/>
              <a:t>22.10.2021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0611E-D415-4DB0-942C-267124007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087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29468-939D-4FE0-8842-094F6D4D70B9}" type="datetimeFigureOut">
              <a:rPr lang="ru-RU" smtClean="0"/>
              <a:t>22.10.2021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0611E-D415-4DB0-942C-267124007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301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28C29468-939D-4FE0-8842-094F6D4D70B9}" type="datetimeFigureOut">
              <a:rPr lang="ru-RU" smtClean="0"/>
              <a:t>22.10.2021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FE0611E-D415-4DB0-942C-267124007A9C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1716825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29468-939D-4FE0-8842-094F6D4D70B9}" type="datetimeFigureOut">
              <a:rPr lang="ru-RU" smtClean="0"/>
              <a:t>22.10.2021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0611E-D415-4DB0-942C-267124007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91328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29468-939D-4FE0-8842-094F6D4D70B9}" type="datetimeFigureOut">
              <a:rPr lang="ru-RU" smtClean="0"/>
              <a:t>22.10.2021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0611E-D415-4DB0-942C-267124007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86127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29468-939D-4FE0-8842-094F6D4D70B9}" type="datetimeFigureOut">
              <a:rPr lang="ru-RU" smtClean="0"/>
              <a:t>22.10.2021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0611E-D415-4DB0-942C-267124007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367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29468-939D-4FE0-8842-094F6D4D70B9}" type="datetimeFigureOut">
              <a:rPr lang="ru-RU" smtClean="0"/>
              <a:t>22.10.2021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0611E-D415-4DB0-942C-267124007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524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28C29468-939D-4FE0-8842-094F6D4D70B9}" type="datetimeFigureOut">
              <a:rPr lang="ru-RU" smtClean="0"/>
              <a:t>22.10.2021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FFE0611E-D415-4DB0-942C-267124007A9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7301762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28C29468-939D-4FE0-8842-094F6D4D70B9}" type="datetimeFigureOut">
              <a:rPr lang="ru-RU" smtClean="0"/>
              <a:t>22.10.2021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FFE0611E-D415-4DB0-942C-267124007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75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28C29468-939D-4FE0-8842-094F6D4D70B9}" type="datetimeFigureOut">
              <a:rPr lang="ru-RU" smtClean="0"/>
              <a:t>22.10.2021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FFE0611E-D415-4DB0-942C-267124007A9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48354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600" b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Звукобуквенный анализ слов. Буквы Б,П.</a:t>
            </a:r>
            <a:endParaRPr lang="ru-RU" sz="6600" b="1" dirty="0">
              <a:solidFill>
                <a:schemeClr val="tx2">
                  <a:lumMod val="90000"/>
                  <a:lumOff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Учитель-логопед Черемисина И.А.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3456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Познакомимся?</a:t>
            </a:r>
            <a:endParaRPr lang="ru-RU" b="1" dirty="0">
              <a:solidFill>
                <a:schemeClr val="tx2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68" b="12813"/>
          <a:stretch/>
        </p:blipFill>
        <p:spPr>
          <a:xfrm>
            <a:off x="1953490" y="1288473"/>
            <a:ext cx="8396823" cy="4655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1065118" y="5943600"/>
            <a:ext cx="8045373" cy="74227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Имена гномов – героев занятия совпадают с названиями дней недели. Давайте назовём их.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2967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Символы звуков б, б</a:t>
            </a:r>
            <a:r>
              <a:rPr lang="en-US" sz="48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`, </a:t>
            </a:r>
            <a:r>
              <a:rPr lang="ru-RU" sz="48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п, п</a:t>
            </a:r>
            <a:r>
              <a:rPr lang="en-US" sz="48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`</a:t>
            </a:r>
            <a:endParaRPr lang="ru-RU" sz="4800" b="1" dirty="0">
              <a:solidFill>
                <a:schemeClr val="tx2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12726" y="1250733"/>
            <a:ext cx="3117273" cy="5468722"/>
          </a:xfrm>
        </p:spPr>
        <p:txBody>
          <a:bodyPr/>
          <a:lstStyle/>
          <a:p>
            <a:r>
              <a:rPr lang="ru-RU" dirty="0" smtClean="0"/>
              <a:t>Звонкий или глухой?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Твёрдый или мягкий?</a:t>
            </a:r>
            <a:endParaRPr lang="ru-RU" dirty="0"/>
          </a:p>
        </p:txBody>
      </p:sp>
      <p:pic>
        <p:nvPicPr>
          <p:cNvPr id="1026" name="Picture 2" descr="https://fsd.multiurok.ru/html/2021/01/26/s_601016d63257e/1622346_4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72" b="34721"/>
          <a:stretch/>
        </p:blipFill>
        <p:spPr bwMode="auto">
          <a:xfrm>
            <a:off x="1030006" y="1250733"/>
            <a:ext cx="7083646" cy="2832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.pinimg.com/236x/5d/fa/5c/5dfa5c4a3a2fadff9c126c494aab75b7.jpg?nii=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618" y="4229485"/>
            <a:ext cx="2170621" cy="2489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.pinimg.com/736x/c6/56/a9/c656a9ff19866d5ca8df293c461bf9d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3131" y="4229485"/>
            <a:ext cx="2074975" cy="2489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5689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28509" y="581891"/>
            <a:ext cx="5001491" cy="5735782"/>
          </a:xfrm>
        </p:spPr>
        <p:txBody>
          <a:bodyPr/>
          <a:lstStyle/>
          <a:p>
            <a:pPr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Вспомните, как зовут героиню сказки?</a:t>
            </a:r>
          </a:p>
          <a:p>
            <a:pPr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Кем была Белоснежка в сказке?</a:t>
            </a:r>
          </a:p>
          <a:p>
            <a:pPr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звали остальных героев сказки?</a:t>
            </a:r>
          </a:p>
          <a:p>
            <a:pPr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Кого вы сможете назвать среди добрых героев, а кого - среди злых?</a:t>
            </a:r>
          </a:p>
          <a:p>
            <a:endParaRPr lang="ru-RU" dirty="0"/>
          </a:p>
        </p:txBody>
      </p:sp>
      <p:pic>
        <p:nvPicPr>
          <p:cNvPr id="2050" name="Picture 2" descr="https://w7.pngwing.com/pngs/748/572/png-transparent-snow-white-and-seven-dwarfs-snow-white-queen-magic-mirror-seven-dwarfs-bashful-dwarf-child-toddler-quee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355" y="1205345"/>
            <a:ext cx="5313903" cy="41009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35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809106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альбоме</a:t>
            </a:r>
            <a:endParaRPr lang="ru-RU" b="1" dirty="0">
              <a:solidFill>
                <a:schemeClr val="tx2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2" b="41813"/>
          <a:stretch/>
        </p:blipFill>
        <p:spPr bwMode="auto">
          <a:xfrm>
            <a:off x="1953491" y="1191491"/>
            <a:ext cx="8094808" cy="55141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539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83681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Гимнастика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99018" y="1330036"/>
            <a:ext cx="5430982" cy="4973781"/>
          </a:xfrm>
        </p:spPr>
        <p:txBody>
          <a:bodyPr>
            <a:normAutofit/>
          </a:bodyPr>
          <a:lstStyle/>
          <a:p>
            <a:r>
              <a:rPr lang="ru-RU" sz="2800" dirty="0"/>
              <a:t>Изобразите маленьких гномов за работой в ле­су. </a:t>
            </a:r>
            <a:endParaRPr lang="ru-RU" sz="2800" dirty="0" smtClean="0"/>
          </a:p>
          <a:p>
            <a:r>
              <a:rPr lang="ru-RU" sz="2800" dirty="0" smtClean="0"/>
              <a:t>А </a:t>
            </a:r>
            <a:r>
              <a:rPr lang="ru-RU" sz="2800" dirty="0"/>
              <a:t>теперь Белоснежку за работой по дому. </a:t>
            </a:r>
            <a:endParaRPr lang="ru-RU" sz="2800" dirty="0" smtClean="0"/>
          </a:p>
          <a:p>
            <a:r>
              <a:rPr lang="ru-RU" sz="2800" dirty="0" smtClean="0"/>
              <a:t>Вот </a:t>
            </a:r>
            <a:r>
              <a:rPr lang="ru-RU" sz="2800" dirty="0"/>
              <a:t>малыши удивились при встрече с незнакомкой. </a:t>
            </a:r>
            <a:endParaRPr lang="ru-RU" sz="2800" dirty="0" smtClean="0"/>
          </a:p>
          <a:p>
            <a:r>
              <a:rPr lang="ru-RU" sz="2800" dirty="0" smtClean="0"/>
              <a:t>А </a:t>
            </a:r>
            <a:r>
              <a:rPr lang="ru-RU" sz="2800" dirty="0"/>
              <a:t>теперь очень обра­довались неожиданному знакомству. </a:t>
            </a:r>
            <a:endParaRPr lang="ru-RU" sz="2800" dirty="0"/>
          </a:p>
        </p:txBody>
      </p:sp>
      <p:pic>
        <p:nvPicPr>
          <p:cNvPr id="3074" name="Picture 2" descr="https://pickimage.ru/wp-content/uploads/images/detskie/psychogymnastics/psihogimnastika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678" y="1519525"/>
            <a:ext cx="4035579" cy="4479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710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906088"/>
          </a:xfrm>
        </p:spPr>
        <p:txBody>
          <a:bodyPr/>
          <a:lstStyle/>
          <a:p>
            <a:r>
              <a:rPr lang="ru-RU" b="1" dirty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альбоме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17" b="8118"/>
          <a:stretch/>
        </p:blipFill>
        <p:spPr bwMode="auto">
          <a:xfrm>
            <a:off x="1251678" y="1568197"/>
            <a:ext cx="9577244" cy="48880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7464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906088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Деформированный текст</a:t>
            </a:r>
            <a:endParaRPr lang="ru-RU" sz="4400" b="1" dirty="0">
              <a:solidFill>
                <a:schemeClr val="tx2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1288473"/>
            <a:ext cx="10178322" cy="52093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Дорогая Белоснежка!</a:t>
            </a:r>
          </a:p>
          <a:p>
            <a:pPr marL="0" indent="0" algn="just">
              <a:buNone/>
            </a:pP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очень рады тому что у тебя все хорошо мы постара­емся не грустить без тебя твой пес охраняет наш дом поне­дельник убирает в комнатах вторник будит нас по утрам среда и четверг ухаживают за животными пятница готовит обед и ужин суббота собирает хворост для камина, а воскре­сенье следит за огородом у нас все хорошо приезжай к нам, когда сможешь мы с нетерпением ждем тебя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987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188421"/>
            <a:ext cx="10178322" cy="90608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Молодцы!</a:t>
            </a:r>
            <a:endParaRPr lang="ru-RU" sz="4800" b="1" dirty="0">
              <a:solidFill>
                <a:schemeClr val="tx2">
                  <a:lumMod val="90000"/>
                  <a:lumOff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s://w7.pngwing.com/pngs/748/572/png-transparent-snow-white-and-seven-dwarfs-snow-white-queen-magic-mirror-seven-dwarfs-bashful-dwarf-child-toddler-quee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901" y="928254"/>
            <a:ext cx="8040067" cy="59297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268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0B082E"/>
      </a:dk2>
      <a:lt2>
        <a:srgbClr val="F3F3F2"/>
      </a:lt2>
      <a:accent1>
        <a:srgbClr val="62B4C6"/>
      </a:accent1>
      <a:accent2>
        <a:srgbClr val="1B376E"/>
      </a:accent2>
      <a:accent3>
        <a:srgbClr val="9EBE55"/>
      </a:accent3>
      <a:accent4>
        <a:srgbClr val="C65E5E"/>
      </a:accent4>
      <a:accent5>
        <a:srgbClr val="D3BA55"/>
      </a:accent5>
      <a:accent6>
        <a:srgbClr val="96648A"/>
      </a:accent6>
      <a:hlink>
        <a:srgbClr val="62B4C6"/>
      </a:hlink>
      <a:folHlink>
        <a:srgbClr val="96648A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D71F8F05-6246-47AF-9E68-E57F6C93F79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TM10001106[[fn=Эмблема]]</Template>
  <TotalTime>25</TotalTime>
  <Words>190</Words>
  <Application>Microsoft Office PowerPoint</Application>
  <PresentationFormat>Широкоэкранный</PresentationFormat>
  <Paragraphs>29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Corbel</vt:lpstr>
      <vt:lpstr>Gill Sans MT</vt:lpstr>
      <vt:lpstr>Impact</vt:lpstr>
      <vt:lpstr>Times New Roman</vt:lpstr>
      <vt:lpstr>Badge</vt:lpstr>
      <vt:lpstr>Звукобуквенный анализ слов. Буквы Б,П.</vt:lpstr>
      <vt:lpstr>Познакомимся?</vt:lpstr>
      <vt:lpstr>Символы звуков б, б`, п, п`</vt:lpstr>
      <vt:lpstr>Презентация PowerPoint</vt:lpstr>
      <vt:lpstr>Работа в альбоме</vt:lpstr>
      <vt:lpstr>Гимнастика </vt:lpstr>
      <vt:lpstr>Работа в альбоме</vt:lpstr>
      <vt:lpstr>Деформированный текст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Звукобуквенный анализ слов. Буквы Б,П.</dc:title>
  <dc:creator>Ira</dc:creator>
  <cp:lastModifiedBy>Ira</cp:lastModifiedBy>
  <cp:revision>4</cp:revision>
  <dcterms:created xsi:type="dcterms:W3CDTF">2021-10-22T04:24:06Z</dcterms:created>
  <dcterms:modified xsi:type="dcterms:W3CDTF">2021-10-22T04:49:56Z</dcterms:modified>
</cp:coreProperties>
</file>