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6"/>
  </p:notesMasterIdLst>
  <p:sldIdLst>
    <p:sldId id="270" r:id="rId2"/>
    <p:sldId id="256" r:id="rId3"/>
    <p:sldId id="257" r:id="rId4"/>
    <p:sldId id="259" r:id="rId5"/>
    <p:sldId id="258" r:id="rId6"/>
    <p:sldId id="262" r:id="rId7"/>
    <p:sldId id="263" r:id="rId8"/>
    <p:sldId id="264" r:id="rId9"/>
    <p:sldId id="261" r:id="rId10"/>
    <p:sldId id="265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6D60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7" d="100"/>
          <a:sy n="77" d="100"/>
        </p:scale>
        <p:origin x="-534" y="47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1E552D2-5F0F-49D7-924C-630639087958}" type="datetimeFigureOut">
              <a:rPr lang="ru-RU" smtClean="0"/>
              <a:pPr/>
              <a:t>10.04.2013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CFDD9F-64EB-4518-8034-666F7962429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826049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CFDD9F-64EB-4518-8034-666F79624298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CFDD9F-64EB-4518-8034-666F79624298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См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CFDD9F-64EB-4518-8034-666F79624298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70FA9EB-A861-406A-A5D1-5341E1CBC3AF}" type="datetimeFigureOut">
              <a:rPr lang="ru-RU" smtClean="0"/>
              <a:pPr/>
              <a:t>10.04.2013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3FE1AB2-68FD-4664-801D-BE15FABF9DD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70FA9EB-A861-406A-A5D1-5341E1CBC3AF}" type="datetimeFigureOut">
              <a:rPr lang="ru-RU" smtClean="0"/>
              <a:pPr/>
              <a:t>10.04.2013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3FE1AB2-68FD-4664-801D-BE15FABF9D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70FA9EB-A861-406A-A5D1-5341E1CBC3AF}" type="datetimeFigureOut">
              <a:rPr lang="ru-RU" smtClean="0"/>
              <a:pPr/>
              <a:t>10.04.2013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3FE1AB2-68FD-4664-801D-BE15FABF9D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70FA9EB-A861-406A-A5D1-5341E1CBC3AF}" type="datetimeFigureOut">
              <a:rPr lang="ru-RU" smtClean="0"/>
              <a:pPr/>
              <a:t>10.04.2013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3FE1AB2-68FD-4664-801D-BE15FABF9D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70FA9EB-A861-406A-A5D1-5341E1CBC3AF}" type="datetimeFigureOut">
              <a:rPr lang="ru-RU" smtClean="0"/>
              <a:pPr/>
              <a:t>10.04.2013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3FE1AB2-68FD-4664-801D-BE15FABF9DD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70FA9EB-A861-406A-A5D1-5341E1CBC3AF}" type="datetimeFigureOut">
              <a:rPr lang="ru-RU" smtClean="0"/>
              <a:pPr/>
              <a:t>10.04.2013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3FE1AB2-68FD-4664-801D-BE15FABF9D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70FA9EB-A861-406A-A5D1-5341E1CBC3AF}" type="datetimeFigureOut">
              <a:rPr lang="ru-RU" smtClean="0"/>
              <a:pPr/>
              <a:t>10.04.2013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3FE1AB2-68FD-4664-801D-BE15FABF9D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70FA9EB-A861-406A-A5D1-5341E1CBC3AF}" type="datetimeFigureOut">
              <a:rPr lang="ru-RU" smtClean="0"/>
              <a:pPr/>
              <a:t>10.04.2013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3FE1AB2-68FD-4664-801D-BE15FABF9D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70FA9EB-A861-406A-A5D1-5341E1CBC3AF}" type="datetimeFigureOut">
              <a:rPr lang="ru-RU" smtClean="0"/>
              <a:pPr/>
              <a:t>10.04.2013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3FE1AB2-68FD-4664-801D-BE15FABF9DD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70FA9EB-A861-406A-A5D1-5341E1CBC3AF}" type="datetimeFigureOut">
              <a:rPr lang="ru-RU" smtClean="0"/>
              <a:pPr/>
              <a:t>10.04.2013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3FE1AB2-68FD-4664-801D-BE15FABF9D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70FA9EB-A861-406A-A5D1-5341E1CBC3AF}" type="datetimeFigureOut">
              <a:rPr lang="ru-RU" smtClean="0"/>
              <a:pPr/>
              <a:t>10.04.2013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3FE1AB2-68FD-4664-801D-BE15FABF9DD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A70FA9EB-A861-406A-A5D1-5341E1CBC3AF}" type="datetimeFigureOut">
              <a:rPr lang="ru-RU" smtClean="0"/>
              <a:pPr/>
              <a:t>10.04.2013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B3FE1AB2-68FD-4664-801D-BE15FABF9DD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H:\&#1086;&#1090;&#1082;&#1088;&#1099;&#1090;&#1099;&#1081;%20&#1091;&#1088;&#1086;&#1082;\&#1052;&#1086;&#1081;%20&#1092;&#1080;&#1083;&#1100;&#1084;.wmv" TargetMode="Externa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openxmlformats.org/officeDocument/2006/relationships/image" Target="../media/image1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eg"/><Relationship Id="rId5" Type="http://schemas.openxmlformats.org/officeDocument/2006/relationships/image" Target="../media/image9.jpeg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png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F:\для презентации\589138916693627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14290"/>
            <a:ext cx="1428760" cy="142876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619672" y="404664"/>
            <a:ext cx="6912768" cy="5940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5400" b="1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МАОУ «Гимназия № 1»</a:t>
            </a:r>
          </a:p>
          <a:p>
            <a:pPr algn="ctr"/>
            <a:endParaRPr lang="ru-RU" sz="2400" b="1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400" b="1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5400" b="1" i="1" dirty="0" smtClean="0">
                <a:latin typeface="Times New Roman" pitchFamily="18" charset="0"/>
                <a:cs typeface="Times New Roman" pitchFamily="18" charset="0"/>
              </a:rPr>
              <a:t>Урок математики</a:t>
            </a:r>
          </a:p>
          <a:p>
            <a:pPr algn="ctr"/>
            <a:endParaRPr lang="ru-RU" sz="4400" b="1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4400" b="1" i="1" dirty="0" smtClean="0">
                <a:latin typeface="Times New Roman" pitchFamily="18" charset="0"/>
                <a:cs typeface="Times New Roman" pitchFamily="18" charset="0"/>
              </a:rPr>
              <a:t>2 класс</a:t>
            </a:r>
          </a:p>
          <a:p>
            <a:pPr algn="ctr"/>
            <a:endParaRPr lang="ru-RU" sz="4400" b="1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4400" b="1" i="1" dirty="0" smtClean="0"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учитель: Давыдова Е. С.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F:\для презентации\5891389166936278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14290"/>
            <a:ext cx="1428760" cy="142876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043608" y="332656"/>
            <a:ext cx="785818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 способ:</a:t>
            </a:r>
          </a:p>
          <a:p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Привести все слагаемые к одной единице измерения     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		   66 мм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		+ 61 мм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		   77 мм 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		   68 мм</a:t>
            </a:r>
          </a:p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	  272 мм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		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3203848" y="2564904"/>
            <a:ext cx="201622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1071538" y="3214686"/>
            <a:ext cx="7429552" cy="2954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 способ:</a:t>
            </a:r>
          </a:p>
          <a:p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Поразрядное  сложение</a:t>
            </a:r>
          </a:p>
          <a:p>
            <a:pPr marL="342900" indent="-342900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			     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см 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мм</a:t>
            </a:r>
          </a:p>
          <a:p>
            <a:pPr marL="342900" indent="-342900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			+   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см 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мм</a:t>
            </a:r>
          </a:p>
          <a:p>
            <a:pPr marL="342900" indent="-342900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			     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см 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мм</a:t>
            </a:r>
            <a:endParaRPr lang="en-US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/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			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 6 c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м 8 мм</a:t>
            </a:r>
          </a:p>
          <a:p>
            <a:pPr marL="342900" indent="-342900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			  25 см 22 мм  </a:t>
            </a:r>
          </a:p>
          <a:p>
            <a:pPr marL="342900" indent="-342900">
              <a:buAutoNum type="arabicPlain" startAt="4"/>
            </a:pPr>
            <a:endParaRPr lang="ru-RU" dirty="0"/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2915816" y="5445224"/>
            <a:ext cx="2075122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4139952" y="2564904"/>
            <a:ext cx="20162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= 27 см 2 мм 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516216" y="5445224"/>
            <a:ext cx="26277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=2 дм 7 см 2 мм 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716016" y="5445224"/>
            <a:ext cx="20162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= 27 см 2 мм 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868144" y="2564904"/>
            <a:ext cx="26277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=2 дм 7 см 2 мм 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2" grpId="0"/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F:\для презентации\589138916693627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14290"/>
            <a:ext cx="1428760" cy="1428760"/>
          </a:xfrm>
          <a:prstGeom prst="rect">
            <a:avLst/>
          </a:prstGeom>
          <a:noFill/>
        </p:spPr>
      </p:pic>
      <p:sp>
        <p:nvSpPr>
          <p:cNvPr id="3" name="Блок-схема: перфолента 2"/>
          <p:cNvSpPr/>
          <p:nvPr/>
        </p:nvSpPr>
        <p:spPr>
          <a:xfrm>
            <a:off x="1928794" y="1428736"/>
            <a:ext cx="6072230" cy="3643338"/>
          </a:xfrm>
          <a:prstGeom prst="flowChartPunchedTape">
            <a:avLst/>
          </a:prstGeom>
          <a:solidFill>
            <a:schemeClr val="accent2">
              <a:lumMod val="40000"/>
              <a:lumOff val="60000"/>
              <a:alpha val="6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2699792" y="2492896"/>
            <a:ext cx="450059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i="1" dirty="0" smtClean="0">
                <a:latin typeface="Times New Roman" pitchFamily="18" charset="0"/>
                <a:cs typeface="Times New Roman" pitchFamily="18" charset="0"/>
              </a:rPr>
              <a:t>На три аршина в землю видит</a:t>
            </a:r>
            <a:endParaRPr lang="ru-RU" sz="40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F:\для презентации\589138916693627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14290"/>
            <a:ext cx="1428760" cy="1428760"/>
          </a:xfrm>
          <a:prstGeom prst="rect">
            <a:avLst/>
          </a:prstGeom>
          <a:noFill/>
        </p:spPr>
      </p:pic>
      <p:pic>
        <p:nvPicPr>
          <p:cNvPr id="22530" name="Picture 2" descr="F:\для презентации\5073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00232" y="0"/>
            <a:ext cx="6215083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F:\для презентации\589138916693627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14290"/>
            <a:ext cx="1428760" cy="1428760"/>
          </a:xfrm>
          <a:prstGeom prst="rect">
            <a:avLst/>
          </a:prstGeom>
          <a:noFill/>
        </p:spPr>
      </p:pic>
      <p:pic>
        <p:nvPicPr>
          <p:cNvPr id="23554" name="Picture 2" descr="F:\для презентации\scrn_big_2.jpg"/>
          <p:cNvPicPr>
            <a:picLocks noChangeAspect="1" noChangeArrowheads="1"/>
          </p:cNvPicPr>
          <p:nvPr/>
        </p:nvPicPr>
        <p:blipFill>
          <a:blip r:embed="rId3" cstate="print"/>
          <a:srcRect b="4285"/>
          <a:stretch>
            <a:fillRect/>
          </a:stretch>
        </p:blipFill>
        <p:spPr bwMode="auto">
          <a:xfrm>
            <a:off x="2571736" y="190500"/>
            <a:ext cx="4657725" cy="63817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F:\для презентации\589138916693627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14290"/>
            <a:ext cx="1428760" cy="142876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619672" y="1412776"/>
            <a:ext cx="6912768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i="1" dirty="0" smtClean="0">
                <a:latin typeface="Times New Roman" pitchFamily="18" charset="0"/>
                <a:cs typeface="Times New Roman" pitchFamily="18" charset="0"/>
              </a:rPr>
              <a:t>До свидания. </a:t>
            </a:r>
          </a:p>
          <a:p>
            <a:pPr algn="ctr"/>
            <a:endParaRPr lang="ru-RU" sz="4400" b="1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4400" b="1" i="1" dirty="0" smtClean="0">
                <a:latin typeface="Times New Roman" pitchFamily="18" charset="0"/>
                <a:cs typeface="Times New Roman" pitchFamily="18" charset="0"/>
              </a:rPr>
              <a:t>До встречи в </a:t>
            </a:r>
          </a:p>
          <a:p>
            <a:pPr algn="ctr"/>
            <a:r>
              <a:rPr lang="ru-RU" sz="4400" b="1" i="1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4400" b="1" i="1" dirty="0" err="1" smtClean="0">
                <a:latin typeface="Times New Roman" pitchFamily="18" charset="0"/>
                <a:cs typeface="Times New Roman" pitchFamily="18" charset="0"/>
              </a:rPr>
              <a:t>Шишкином</a:t>
            </a:r>
            <a:r>
              <a:rPr lang="ru-RU" sz="4400" b="1" i="1" dirty="0" smtClean="0">
                <a:latin typeface="Times New Roman" pitchFamily="18" charset="0"/>
                <a:cs typeface="Times New Roman" pitchFamily="18" charset="0"/>
              </a:rPr>
              <a:t> лесу»!</a:t>
            </a:r>
            <a:endParaRPr lang="ru-RU" sz="44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Мой фильм.wmv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1691680" y="764704"/>
            <a:ext cx="6953298" cy="5214974"/>
          </a:xfrm>
          <a:prstGeom prst="rect">
            <a:avLst/>
          </a:prstGeom>
        </p:spPr>
      </p:pic>
      <p:pic>
        <p:nvPicPr>
          <p:cNvPr id="1026" name="Picture 2" descr="F:\для презентации\5891389166936278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14290"/>
            <a:ext cx="1928826" cy="19288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http://funforkids.ru/pictures/sun1/sun010.gif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14500" y="571500"/>
            <a:ext cx="2786062" cy="2714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Shape 47"/>
          <p:cNvSpPr/>
          <p:nvPr/>
        </p:nvSpPr>
        <p:spPr>
          <a:xfrm>
            <a:off x="497428" y="1932323"/>
            <a:ext cx="4304757" cy="271464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</p:sp>
      <p:sp>
        <p:nvSpPr>
          <p:cNvPr id="11" name="Shape 47"/>
          <p:cNvSpPr/>
          <p:nvPr/>
        </p:nvSpPr>
        <p:spPr>
          <a:xfrm>
            <a:off x="1857356" y="3643314"/>
            <a:ext cx="4323280" cy="249238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</p:sp>
      <p:pic>
        <p:nvPicPr>
          <p:cNvPr id="4" name="Picture 2" descr="F:\для презентации\5891389166936278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14290"/>
            <a:ext cx="1428760" cy="1428760"/>
          </a:xfrm>
          <a:prstGeom prst="rect">
            <a:avLst/>
          </a:prstGeom>
          <a:noFill/>
        </p:spPr>
      </p:pic>
      <p:sp>
        <p:nvSpPr>
          <p:cNvPr id="8" name="Shape 47"/>
          <p:cNvSpPr/>
          <p:nvPr/>
        </p:nvSpPr>
        <p:spPr>
          <a:xfrm>
            <a:off x="3143240" y="571480"/>
            <a:ext cx="4429156" cy="242889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</p:sp>
      <p:sp>
        <p:nvSpPr>
          <p:cNvPr id="10" name="Shape 47"/>
          <p:cNvSpPr/>
          <p:nvPr/>
        </p:nvSpPr>
        <p:spPr>
          <a:xfrm>
            <a:off x="4571968" y="1890401"/>
            <a:ext cx="4572032" cy="271464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</p:sp>
      <p:sp>
        <p:nvSpPr>
          <p:cNvPr id="12" name="Shape 47"/>
          <p:cNvSpPr/>
          <p:nvPr/>
        </p:nvSpPr>
        <p:spPr>
          <a:xfrm>
            <a:off x="4929190" y="4233331"/>
            <a:ext cx="4214810" cy="262466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</p:sp>
      <p:sp>
        <p:nvSpPr>
          <p:cNvPr id="13" name="TextBox 12"/>
          <p:cNvSpPr txBox="1"/>
          <p:nvPr/>
        </p:nvSpPr>
        <p:spPr>
          <a:xfrm>
            <a:off x="785786" y="2786058"/>
            <a:ext cx="21431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18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: 3 * 6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428992" y="1285860"/>
            <a:ext cx="29289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3 * (800 : 100)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429256" y="3000372"/>
            <a:ext cx="21431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8 * 5 * 10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285984" y="4572008"/>
            <a:ext cx="22145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81 – 81 : 9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143504" y="5214950"/>
            <a:ext cx="25003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350 : (5 * 7)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286512" y="1285860"/>
            <a:ext cx="107157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 24</a:t>
            </a:r>
          </a:p>
          <a:p>
            <a:endParaRPr lang="ru-RU" dirty="0"/>
          </a:p>
        </p:txBody>
      </p:sp>
      <p:sp>
        <p:nvSpPr>
          <p:cNvPr id="19" name="TextBox 18"/>
          <p:cNvSpPr txBox="1"/>
          <p:nvPr/>
        </p:nvSpPr>
        <p:spPr>
          <a:xfrm>
            <a:off x="7500958" y="3000372"/>
            <a:ext cx="135732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 400</a:t>
            </a:r>
          </a:p>
          <a:p>
            <a:endParaRPr lang="ru-RU" dirty="0"/>
          </a:p>
        </p:txBody>
      </p:sp>
      <p:sp>
        <p:nvSpPr>
          <p:cNvPr id="20" name="TextBox 19"/>
          <p:cNvSpPr txBox="1"/>
          <p:nvPr/>
        </p:nvSpPr>
        <p:spPr>
          <a:xfrm>
            <a:off x="2928926" y="2786058"/>
            <a:ext cx="107157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 36</a:t>
            </a:r>
          </a:p>
          <a:p>
            <a:endParaRPr lang="ru-RU" dirty="0"/>
          </a:p>
        </p:txBody>
      </p:sp>
      <p:sp>
        <p:nvSpPr>
          <p:cNvPr id="21" name="TextBox 20"/>
          <p:cNvSpPr txBox="1"/>
          <p:nvPr/>
        </p:nvSpPr>
        <p:spPr>
          <a:xfrm>
            <a:off x="4572000" y="4572008"/>
            <a:ext cx="11430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 72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7572396" y="5214950"/>
            <a:ext cx="10715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 10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  <p:bldP spid="2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t0.gstatic.com/images?q=tbn:ANd9GcTQKrFgNP6cwN_0MSpS-yvlQNkhEiDRU8wiDsw-tcNyCL_jNBgb"/>
          <p:cNvPicPr>
            <a:picLocks noChangeAspect="1" noChangeArrowheads="1"/>
          </p:cNvPicPr>
          <p:nvPr/>
        </p:nvPicPr>
        <p:blipFill>
          <a:blip r:embed="rId2" cstate="print">
            <a:lum bright="48000"/>
          </a:blip>
          <a:srcRect/>
          <a:stretch>
            <a:fillRect/>
          </a:stretch>
        </p:blipFill>
        <p:spPr bwMode="auto">
          <a:xfrm>
            <a:off x="1000100" y="0"/>
            <a:ext cx="8143900" cy="6858000"/>
          </a:xfrm>
          <a:prstGeom prst="rect">
            <a:avLst/>
          </a:prstGeom>
          <a:noFill/>
        </p:spPr>
      </p:pic>
      <p:pic>
        <p:nvPicPr>
          <p:cNvPr id="5" name="Рисунок 4" descr="http://funforkids.ru/pictures/sun1/sun010.gif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8662" y="0"/>
            <a:ext cx="2786062" cy="2714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 descr="F:\для презентации\5891389166936278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14290"/>
            <a:ext cx="1428760" cy="1428760"/>
          </a:xfrm>
          <a:prstGeom prst="rect">
            <a:avLst/>
          </a:prstGeom>
          <a:noFill/>
        </p:spPr>
      </p:pic>
      <p:sp>
        <p:nvSpPr>
          <p:cNvPr id="23" name="Прямоугольник 22"/>
          <p:cNvSpPr/>
          <p:nvPr/>
        </p:nvSpPr>
        <p:spPr>
          <a:xfrm>
            <a:off x="3857620" y="928670"/>
            <a:ext cx="500066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Расположите ответы в порядке возрастания</a:t>
            </a:r>
            <a:endParaRPr lang="ru-RU" sz="3600" dirty="0"/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1285852" y="2786058"/>
          <a:ext cx="7643864" cy="2286016"/>
        </p:xfrm>
        <a:graphic>
          <a:graphicData uri="http://schemas.openxmlformats.org/drawingml/2006/table">
            <a:tbl>
              <a:tblPr/>
              <a:tblGrid>
                <a:gridCol w="1528613"/>
                <a:gridCol w="1528613"/>
                <a:gridCol w="1528613"/>
                <a:gridCol w="1528613"/>
                <a:gridCol w="1529412"/>
              </a:tblGrid>
              <a:tr h="114300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b="1" dirty="0">
                          <a:latin typeface="Times New Roman"/>
                          <a:ea typeface="Calibri"/>
                          <a:cs typeface="Times New Roman"/>
                        </a:rPr>
                        <a:t>а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b="1">
                          <a:latin typeface="Times New Roman"/>
                          <a:ea typeface="Calibri"/>
                          <a:cs typeface="Times New Roman"/>
                        </a:rPr>
                        <a:t>л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b="1">
                          <a:latin typeface="Times New Roman"/>
                          <a:ea typeface="Calibri"/>
                          <a:cs typeface="Times New Roman"/>
                        </a:rPr>
                        <a:t>н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b="1">
                          <a:latin typeface="Times New Roman"/>
                          <a:ea typeface="Calibri"/>
                          <a:cs typeface="Times New Roman"/>
                        </a:rPr>
                        <a:t>д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b="1">
                          <a:latin typeface="Times New Roman"/>
                          <a:ea typeface="Calibri"/>
                          <a:cs typeface="Times New Roman"/>
                        </a:rPr>
                        <a:t>и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4300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b="1">
                          <a:latin typeface="Times New Roman"/>
                          <a:ea typeface="Calibri"/>
                          <a:cs typeface="Times New Roman"/>
                        </a:rPr>
                        <a:t>400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b="1">
                          <a:latin typeface="Times New Roman"/>
                          <a:ea typeface="Calibri"/>
                          <a:cs typeface="Times New Roman"/>
                        </a:rPr>
                        <a:t>24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b="1">
                          <a:latin typeface="Times New Roman"/>
                          <a:ea typeface="Calibri"/>
                          <a:cs typeface="Times New Roman"/>
                        </a:rPr>
                        <a:t>72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b="1">
                          <a:latin typeface="Times New Roman"/>
                          <a:ea typeface="Calibri"/>
                          <a:cs typeface="Times New Roman"/>
                        </a:rPr>
                        <a:t>10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b="1" dirty="0">
                          <a:latin typeface="Times New Roman"/>
                          <a:ea typeface="Calibri"/>
                          <a:cs typeface="Times New Roman"/>
                        </a:rPr>
                        <a:t>36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5" name="TextBox 24"/>
          <p:cNvSpPr txBox="1"/>
          <p:nvPr/>
        </p:nvSpPr>
        <p:spPr>
          <a:xfrm>
            <a:off x="3714744" y="5357826"/>
            <a:ext cx="292895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л и </a:t>
            </a:r>
            <a:r>
              <a:rPr lang="ru-RU" sz="5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а </a:t>
            </a:r>
            <a:endParaRPr lang="ru-RU" sz="5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5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www.stihi.ru/pics/2011/10/01/5969.jpg"/>
          <p:cNvPicPr>
            <a:picLocks noChangeAspect="1" noChangeArrowheads="1"/>
          </p:cNvPicPr>
          <p:nvPr/>
        </p:nvPicPr>
        <p:blipFill>
          <a:blip r:embed="rId2" cstate="print">
            <a:lum/>
          </a:blip>
          <a:srcRect/>
          <a:stretch>
            <a:fillRect/>
          </a:stretch>
        </p:blipFill>
        <p:spPr bwMode="auto">
          <a:xfrm>
            <a:off x="1000099" y="0"/>
            <a:ext cx="8143901" cy="6898342"/>
          </a:xfrm>
          <a:prstGeom prst="rect">
            <a:avLst/>
          </a:prstGeom>
          <a:noFill/>
        </p:spPr>
      </p:pic>
      <p:pic>
        <p:nvPicPr>
          <p:cNvPr id="2050" name="Picture 2" descr="H:\для презентации\photo-20276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5429250"/>
            <a:ext cx="1475656" cy="14756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F:\для презентации\589138916693627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14290"/>
            <a:ext cx="1428760" cy="142876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2000232" y="571480"/>
            <a:ext cx="607223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600" dirty="0" smtClean="0">
                <a:latin typeface="Times New Roman" pitchFamily="18" charset="0"/>
                <a:cs typeface="Times New Roman" pitchFamily="18" charset="0"/>
              </a:rPr>
              <a:t>миллиметр</a:t>
            </a:r>
            <a:endParaRPr lang="ru-RU" sz="9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482" name="Picture 2" descr="F:\для презентации\4370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2976" y="2000240"/>
            <a:ext cx="5294124" cy="4053312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4714876" y="4429132"/>
            <a:ext cx="392909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10 мм = 1 см</a:t>
            </a:r>
            <a:endParaRPr lang="ru-RU" sz="4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F:\для презентации\589138916693627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14290"/>
            <a:ext cx="1428760" cy="142876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928662" y="1928802"/>
            <a:ext cx="107157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1м</a:t>
            </a:r>
            <a:endParaRPr lang="ru-RU" sz="5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трелка вправо 5"/>
          <p:cNvSpPr/>
          <p:nvPr/>
        </p:nvSpPr>
        <p:spPr>
          <a:xfrm>
            <a:off x="1928794" y="2428868"/>
            <a:ext cx="928694" cy="7143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2928926" y="1928802"/>
            <a:ext cx="135732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1дм</a:t>
            </a:r>
            <a:endParaRPr lang="ru-RU" sz="5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трелка вправо 7"/>
          <p:cNvSpPr/>
          <p:nvPr/>
        </p:nvSpPr>
        <p:spPr>
          <a:xfrm>
            <a:off x="4214810" y="2428868"/>
            <a:ext cx="928694" cy="7143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5214942" y="1928802"/>
            <a:ext cx="14287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1см</a:t>
            </a:r>
            <a:endParaRPr lang="ru-RU" sz="5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трелка вправо 9"/>
          <p:cNvSpPr/>
          <p:nvPr/>
        </p:nvSpPr>
        <p:spPr>
          <a:xfrm>
            <a:off x="6500826" y="2428868"/>
            <a:ext cx="928694" cy="7143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7500958" y="1928802"/>
            <a:ext cx="164304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1мм</a:t>
            </a:r>
            <a:endParaRPr lang="ru-RU" sz="5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928794" y="2786058"/>
            <a:ext cx="85725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10</a:t>
            </a:r>
            <a:endParaRPr lang="ru-RU" sz="4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214810" y="2857496"/>
            <a:ext cx="85725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10</a:t>
            </a:r>
            <a:endParaRPr lang="ru-RU" sz="4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572264" y="2857496"/>
            <a:ext cx="85725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10</a:t>
            </a:r>
            <a:endParaRPr lang="ru-RU" sz="4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043608" y="4149080"/>
            <a:ext cx="81003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1 м = 1000 мм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043608" y="5301208"/>
            <a:ext cx="81003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1 см  =  10 мм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043608" y="4725144"/>
            <a:ext cx="81003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1 дм = 100 мм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8" name="Picture 4" descr="F:\для презентации\12020923464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5616" y="188640"/>
            <a:ext cx="2132948" cy="2304256"/>
          </a:xfrm>
          <a:prstGeom prst="rect">
            <a:avLst/>
          </a:prstGeom>
          <a:noFill/>
        </p:spPr>
      </p:pic>
      <p:pic>
        <p:nvPicPr>
          <p:cNvPr id="21509" name="Picture 5" descr="F:\для презентации\978x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2564904"/>
            <a:ext cx="3311242" cy="1800200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2627784" y="1700808"/>
            <a:ext cx="23574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5 см  7 мм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267744" y="4077072"/>
            <a:ext cx="14401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14 мм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H:\для презентации\photo-202760.jpg"/>
          <p:cNvPicPr>
            <a:picLocks noChangeAspect="1" noChangeArrowheads="1"/>
          </p:cNvPicPr>
          <p:nvPr/>
        </p:nvPicPr>
        <p:blipFill>
          <a:blip r:embed="rId5" cstate="print">
            <a:lum bright="-5000" contrast="3000"/>
          </a:blip>
          <a:srcRect/>
          <a:stretch>
            <a:fillRect/>
          </a:stretch>
        </p:blipFill>
        <p:spPr bwMode="auto">
          <a:xfrm>
            <a:off x="179512" y="5429250"/>
            <a:ext cx="1428750" cy="1428750"/>
          </a:xfrm>
          <a:prstGeom prst="rect">
            <a:avLst/>
          </a:prstGeom>
          <a:noFill/>
        </p:spPr>
      </p:pic>
      <p:pic>
        <p:nvPicPr>
          <p:cNvPr id="1028" name="Picture 4" descr="&amp;Kcy;&amp;ucy;&amp;zcy;&amp;ncy;&amp;iecy;&amp;chcy;&amp;icy;&amp;kcy;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410436" y="260648"/>
            <a:ext cx="3348372" cy="2232248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4788024" y="332656"/>
            <a:ext cx="21237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6 см 4 мм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34" name="Picture 10" descr="&amp;gcy;&amp;icy;&amp;gcy;&amp;acy;&amp;ncy;&amp;tcy;&amp;scy;&amp;kcy;&amp;acy;&amp;yacy; &amp;acy;&amp;ncy;&amp;acy;&amp;kcy;&amp;ocy;&amp;ncy;&amp;dcy;&amp;acy;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779912" y="2996952"/>
            <a:ext cx="4728525" cy="3546394"/>
          </a:xfrm>
          <a:prstGeom prst="rect">
            <a:avLst/>
          </a:prstGeom>
          <a:noFill/>
        </p:spPr>
      </p:pic>
      <p:sp>
        <p:nvSpPr>
          <p:cNvPr id="16" name="TextBox 15"/>
          <p:cNvSpPr txBox="1"/>
          <p:nvPr/>
        </p:nvSpPr>
        <p:spPr>
          <a:xfrm>
            <a:off x="3059832" y="6211669"/>
            <a:ext cx="23042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39 м 47 см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876256" y="2996952"/>
            <a:ext cx="15841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анаконда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364088" y="1916832"/>
            <a:ext cx="33843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кузнечик европейский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67544" y="3573016"/>
            <a:ext cx="10801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комар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907704" y="260648"/>
            <a:ext cx="13681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колибри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F:\для презентации\5891389166936278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14290"/>
            <a:ext cx="1428760" cy="1428760"/>
          </a:xfrm>
          <a:prstGeom prst="rect">
            <a:avLst/>
          </a:prstGeom>
          <a:noFill/>
        </p:spPr>
      </p:pic>
      <p:pic>
        <p:nvPicPr>
          <p:cNvPr id="3" name="Picture 3" descr="F:\для презентации\{e4a35100-3bf6-4d8a-9699-2af483001b02}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66080" y="5013176"/>
            <a:ext cx="2577920" cy="1844824"/>
          </a:xfrm>
          <a:prstGeom prst="rect">
            <a:avLst/>
          </a:prstGeom>
          <a:noFill/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 cstate="print"/>
          <a:srcRect b="13310"/>
          <a:stretch>
            <a:fillRect/>
          </a:stretch>
        </p:blipFill>
        <p:spPr bwMode="auto">
          <a:xfrm>
            <a:off x="971599" y="0"/>
            <a:ext cx="8160659" cy="4941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1043608" y="4941168"/>
            <a:ext cx="42484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AB =  6 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см 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мм</a:t>
            </a:r>
            <a:endParaRPr lang="ru-RU" sz="2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43608" y="5373216"/>
            <a:ext cx="42484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MN =  6</a:t>
            </a:r>
            <a:r>
              <a:rPr lang="ru-RU" sz="2400" b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см </a:t>
            </a:r>
            <a:r>
              <a:rPr lang="en-US" sz="2400" b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400" b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мм</a:t>
            </a:r>
            <a:endParaRPr lang="ru-RU" sz="2400" dirty="0" smtClean="0">
              <a:solidFill>
                <a:srgbClr val="FFC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71600" y="6237312"/>
            <a:ext cx="42484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16D60C"/>
                </a:solidFill>
              </a:rPr>
              <a:t>EK</a:t>
            </a:r>
            <a:r>
              <a:rPr lang="ru-RU" sz="2400" b="1" dirty="0" smtClean="0">
                <a:solidFill>
                  <a:srgbClr val="16D60C"/>
                </a:solidFill>
              </a:rPr>
              <a:t> =  6 см  8 мм </a:t>
            </a:r>
            <a:endParaRPr lang="ru-RU" sz="2400" dirty="0" smtClean="0">
              <a:solidFill>
                <a:srgbClr val="16D60C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43608" y="5805264"/>
            <a:ext cx="42484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DC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=  7 см 7 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мм</a:t>
            </a:r>
            <a:endParaRPr lang="ru-RU" sz="24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388</TotalTime>
  <Words>206</Words>
  <Application>Microsoft Office PowerPoint</Application>
  <PresentationFormat>Экран (4:3)</PresentationFormat>
  <Paragraphs>84</Paragraphs>
  <Slides>14</Slides>
  <Notes>3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Солнцестояние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</vt:vector>
  </TitlesOfParts>
  <Company>Org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blagushina</dc:creator>
  <cp:lastModifiedBy>Inna</cp:lastModifiedBy>
  <cp:revision>40</cp:revision>
  <dcterms:created xsi:type="dcterms:W3CDTF">2013-04-09T05:13:55Z</dcterms:created>
  <dcterms:modified xsi:type="dcterms:W3CDTF">2013-04-10T02:55:06Z</dcterms:modified>
</cp:coreProperties>
</file>