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7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3294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8661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08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9248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123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02502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9775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5675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611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57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70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913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544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001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509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408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64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721977A-1490-4BB1-BD55-C12907BD4D04}" type="datetimeFigureOut">
              <a:rPr lang="ru-RU" smtClean="0"/>
              <a:t>13.05.2022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F0E8C49-72C9-449C-A057-47BF87BFE2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6627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rgbClr val="FF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9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КНИГА ПАМЯТИ</a:t>
            </a:r>
          </a:p>
        </p:txBody>
      </p:sp>
    </p:spTree>
    <p:extLst>
      <p:ext uri="{BB962C8B-B14F-4D97-AF65-F5344CB8AC3E}">
        <p14:creationId xmlns:p14="http://schemas.microsoft.com/office/powerpoint/2010/main" val="20876887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&amp;Dcy;&amp;iecy;&amp;ncy;&amp;softcy; &amp;pcy;&amp;ocy;&amp;bcy;&amp;iecy;&amp;dcy;&amp;ycy; 9 &amp;mcy;&amp;acy;&amp;yacy; &amp;vcy; &amp;kcy;&amp;acy;&amp;rcy;&amp;tcy;&amp;icy;&amp;ncy;&amp;kcy;&amp;acy;&amp;khcy;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346" r="20284"/>
          <a:stretch>
            <a:fillRect/>
          </a:stretch>
        </p:blipFill>
        <p:spPr bwMode="auto">
          <a:xfrm>
            <a:off x="312234" y="858643"/>
            <a:ext cx="3668751" cy="495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520783" y="91197"/>
            <a:ext cx="5909218" cy="193899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рядовой Лесин Андрей Васильевич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год рождения 1906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Дата и место призыва __.__.1941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Венёвский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РВК, Тульская обл., </a:t>
            </a:r>
            <a:r>
              <a:rPr kumimoji="0" lang="ru-RU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Венёвский</a:t>
            </a: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р-н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Последнее место службы     п/п 2291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март 1942 год – пропал без вести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Рисунок 5" descr="C:\Documents and Settings\User\Рабочий стол\из.jpeg"/>
          <p:cNvPicPr/>
          <p:nvPr/>
        </p:nvPicPr>
        <p:blipFill>
          <a:blip r:embed="rId4" cstate="print">
            <a:lum bright="10000" contrast="30000"/>
          </a:blip>
          <a:srcRect l="6586" t="24766" r="4550" b="32603"/>
          <a:stretch>
            <a:fillRect/>
          </a:stretch>
        </p:blipFill>
        <p:spPr bwMode="auto">
          <a:xfrm>
            <a:off x="4371279" y="2175822"/>
            <a:ext cx="7359804" cy="433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4371279" y="3902928"/>
            <a:ext cx="1170878" cy="111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837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User\Рабочий стол\Моя семья\Голубков И.Д..jpg"/>
          <p:cNvPicPr/>
          <p:nvPr/>
        </p:nvPicPr>
        <p:blipFill>
          <a:blip r:embed="rId2" cstate="print">
            <a:lum bright="10000" contrast="3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28642" t="12742" r="57237" b="73773"/>
          <a:stretch>
            <a:fillRect/>
          </a:stretch>
        </p:blipFill>
        <p:spPr bwMode="auto">
          <a:xfrm>
            <a:off x="629919" y="223024"/>
            <a:ext cx="4934539" cy="6345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331003"/>
              </p:ext>
            </p:extLst>
          </p:nvPr>
        </p:nvGraphicFramePr>
        <p:xfrm>
          <a:off x="6365557" y="2573591"/>
          <a:ext cx="5499341" cy="2912809"/>
        </p:xfrm>
        <a:graphic>
          <a:graphicData uri="http://schemas.openxmlformats.org/drawingml/2006/table">
            <a:tbl>
              <a:tblPr firstRow="1" firstCol="1" bandRow="1"/>
              <a:tblGrid>
                <a:gridCol w="3135119">
                  <a:extLst>
                    <a:ext uri="{9D8B030D-6E8A-4147-A177-3AD203B41FA5}">
                      <a16:colId xmlns:a16="http://schemas.microsoft.com/office/drawing/2014/main" val="3187299687"/>
                    </a:ext>
                  </a:extLst>
                </a:gridCol>
                <a:gridCol w="2364222">
                  <a:extLst>
                    <a:ext uri="{9D8B030D-6E8A-4147-A177-3AD203B41FA5}">
                      <a16:colId xmlns:a16="http://schemas.microsoft.com/office/drawing/2014/main" val="2348777893"/>
                    </a:ext>
                  </a:extLst>
                </a:gridCol>
              </a:tblGrid>
              <a:tr h="29128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Голубков 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Иван Дмитриевич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u="sng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Орден Отечественной войны  I степени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 рождения: __.__.1922 </a:t>
                      </a:r>
                      <a:b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наградного документа: 44 </a:t>
                      </a:r>
                      <a:b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наградного документа: 01.08.1986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 записи: 1511333881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899053"/>
                  </a:ext>
                </a:extLst>
              </a:tr>
            </a:tbl>
          </a:graphicData>
        </a:graphic>
      </p:graphicFrame>
      <p:pic>
        <p:nvPicPr>
          <p:cNvPr id="1026" name="Рисунок 1" descr="http://podvignaroda.mil.ru/img/awards/award9-sm.png"/>
          <p:cNvPicPr>
            <a:picLocks noChangeAspect="1" noChangeArrowheads="1"/>
          </p:cNvPicPr>
          <p:nvPr/>
        </p:nvPicPr>
        <p:blipFill>
          <a:blip r:embed="rId4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570" y="2870432"/>
            <a:ext cx="2028825" cy="2028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3927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0" t="10127" r="13018" b="279"/>
          <a:stretch/>
        </p:blipFill>
        <p:spPr>
          <a:xfrm>
            <a:off x="1304692" y="880946"/>
            <a:ext cx="9155151" cy="517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39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6" t="9162" r="12470" b="8775"/>
          <a:stretch/>
        </p:blipFill>
        <p:spPr>
          <a:xfrm>
            <a:off x="1561171" y="1037063"/>
            <a:ext cx="8954429" cy="473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328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8618" r="-707" b="15773"/>
          <a:stretch/>
        </p:blipFill>
        <p:spPr>
          <a:xfrm>
            <a:off x="4326673" y="213492"/>
            <a:ext cx="3847171" cy="6418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87287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903AAAE-3EA5-424A-B142-CC51DC1F897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26</TotalTime>
  <Words>48</Words>
  <Application>Microsoft Office PowerPoint</Application>
  <PresentationFormat>Широкоэкранный</PresentationFormat>
  <Paragraphs>11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Century Gothic</vt:lpstr>
      <vt:lpstr>Times New Roman</vt:lpstr>
      <vt:lpstr>Wingdings 3</vt:lpstr>
      <vt:lpstr>Сектор</vt:lpstr>
      <vt:lpstr>КНИГА ПАМЯТИ</vt:lpstr>
      <vt:lpstr>рядовой Лесин Андрей Васильевич год рождения 1906 Дата и место призыва __.__.1941 Венёвский РВК, Тульская обл., Венёвский р-н Последнее место службы     п/п 2291 март 1942 год – пропал без вести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 ПАМЯТИ</dc:title>
  <dc:creator>ЦРРДС2_1</dc:creator>
  <cp:lastModifiedBy>ЦРРДС2_1</cp:lastModifiedBy>
  <cp:revision>3</cp:revision>
  <dcterms:created xsi:type="dcterms:W3CDTF">2022-05-13T07:02:17Z</dcterms:created>
  <dcterms:modified xsi:type="dcterms:W3CDTF">2022-05-13T08:09:55Z</dcterms:modified>
</cp:coreProperties>
</file>