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99" r:id="rId3"/>
    <p:sldId id="266" r:id="rId4"/>
    <p:sldId id="268" r:id="rId5"/>
    <p:sldId id="257" r:id="rId6"/>
    <p:sldId id="280" r:id="rId7"/>
    <p:sldId id="304" r:id="rId8"/>
    <p:sldId id="305" r:id="rId9"/>
    <p:sldId id="306" r:id="rId10"/>
    <p:sldId id="307" r:id="rId11"/>
    <p:sldId id="308" r:id="rId12"/>
    <p:sldId id="309" r:id="rId13"/>
    <p:sldId id="281" r:id="rId14"/>
    <p:sldId id="282" r:id="rId15"/>
    <p:sldId id="258" r:id="rId16"/>
    <p:sldId id="259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303" r:id="rId26"/>
    <p:sldId id="291" r:id="rId27"/>
    <p:sldId id="297" r:id="rId28"/>
    <p:sldId id="292" r:id="rId29"/>
    <p:sldId id="298" r:id="rId30"/>
    <p:sldId id="294" r:id="rId31"/>
    <p:sldId id="295" r:id="rId32"/>
    <p:sldId id="300" r:id="rId33"/>
    <p:sldId id="260" r:id="rId34"/>
    <p:sldId id="301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18" autoAdjust="0"/>
    <p:restoredTop sz="94660"/>
  </p:normalViewPr>
  <p:slideViewPr>
    <p:cSldViewPr>
      <p:cViewPr varScale="1">
        <p:scale>
          <a:sx n="68" d="100"/>
          <a:sy n="68" d="100"/>
        </p:scale>
        <p:origin x="18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61CEB5-7CA4-49DA-9630-F5A9840F7A86}" type="datetimeFigureOut">
              <a:rPr lang="ru-RU" smtClean="0"/>
              <a:t>21.09.2024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6A7CC9-0737-46E9-B277-7CE97F83FA7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 чтения в 1 классе</a:t>
            </a:r>
            <a:br>
              <a:rPr lang="ru-RU" dirty="0" smtClean="0"/>
            </a:br>
            <a:r>
              <a:rPr lang="ru-RU" dirty="0" smtClean="0"/>
              <a:t> коррекционной школы </a:t>
            </a:r>
            <a:br>
              <a:rPr lang="ru-RU" dirty="0" smtClean="0"/>
            </a:br>
            <a:r>
              <a:rPr lang="ru-RU" dirty="0" smtClean="0"/>
              <a:t>8 вида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тему:«Звук</a:t>
            </a:r>
            <a:r>
              <a:rPr lang="ru-RU" dirty="0" smtClean="0"/>
              <a:t> и буква Мм»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/>
              <a:t>Презентацию составила:</a:t>
            </a:r>
          </a:p>
          <a:p>
            <a:pPr algn="ctr"/>
            <a:r>
              <a:rPr lang="ru-RU" dirty="0" smtClean="0"/>
              <a:t> учитель начальных классов ГБОУ ЛНР «</a:t>
            </a:r>
            <a:r>
              <a:rPr lang="ru-RU" dirty="0" err="1" smtClean="0"/>
              <a:t>Перевальская</a:t>
            </a:r>
            <a:r>
              <a:rPr lang="ru-RU" dirty="0" smtClean="0"/>
              <a:t> специальная (коррекционная) школа-интернат»</a:t>
            </a:r>
          </a:p>
          <a:p>
            <a:pPr algn="ctr"/>
            <a:r>
              <a:rPr lang="ru-RU" dirty="0" smtClean="0"/>
              <a:t>Пилипенко Олеся Петровна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9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8"/>
            <a:ext cx="8296435" cy="5674189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4.Друг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за другом, друг за другом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Ходят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стрелочки по кругу.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                                                          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обе губки оближи,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стрелки ходят, покажи.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5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9"/>
            <a:ext cx="8229600" cy="5620512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5.Ходит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мятник в часах: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                                                       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Влево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 тик, а вправо – так.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Ты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сумеешь сделать так: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Тик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 так, тик и так?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3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9"/>
            <a:ext cx="8229600" cy="5620512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6.На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веселые качели 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Таня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 Никита сели.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Опустились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вниз качели,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потом наверх  взлетели. 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Вместе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 птицами, наверно,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Улететь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они  хотели.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0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Проговаривание </a:t>
            </a:r>
            <a:r>
              <a:rPr lang="ru-RU" dirty="0" err="1" smtClean="0"/>
              <a:t>чистоговорок</a:t>
            </a:r>
            <a:r>
              <a:rPr lang="ru-RU" dirty="0" smtClean="0"/>
              <a:t> на выученные буквы: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А-а-а шире ротик детвора,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А-а-а у меня болит нога,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У-у-у губы хоботком тяну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У-у-у всех детей я позову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i.hdwp.ru/f/7d9a/m/073184ce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40967"/>
            <a:ext cx="3970784" cy="3183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636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Актуализация </a:t>
            </a:r>
            <a:r>
              <a:rPr lang="ru-RU" sz="4000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Clr>
                <a:srgbClr val="0BD0D9"/>
              </a:buClr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2.Ребята, какую букву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изучали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прошлом уроке? Давайте вспомним все про букву У. Какая она : гласная или согласная? Каким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цветом обозначается?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отгадайте загадку: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</a:p>
          <a:p>
            <a:pPr marL="0" indent="0">
              <a:buNone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на свете нет ее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милей.</a:t>
            </a: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ее красивей, любимей и родней</a:t>
            </a:r>
            <a:r>
              <a:rPr lang="ru-RU" sz="1600" dirty="0" smtClean="0">
                <a:latin typeface="YS Text"/>
              </a:rPr>
              <a:t>.                          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зимою спит в берлоге</a:t>
            </a:r>
            <a:endParaRPr lang="ru-RU" sz="1600" dirty="0">
              <a:latin typeface="YS Text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( МАМА)                                         Не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гуляет по дороге,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Любит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мёд и сладкоежка,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Но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прочь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погрызть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орешки.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Кто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берлоге спит, ответь,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Маленький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рост, длинный хвост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 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Видит сны свои...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шубка, острые зубки</a:t>
            </a:r>
            <a:r>
              <a:rPr lang="ru-RU" sz="1600" dirty="0">
                <a:latin typeface="YS Text"/>
              </a:rPr>
              <a:t>.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(МЫШЬ)</a:t>
            </a:r>
          </a:p>
          <a:p>
            <a:pPr marL="0" lvl="0" indent="0">
              <a:buClr>
                <a:srgbClr val="0BD0D9"/>
              </a:buClr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(МЕДВЕДЬ)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23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412776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3. </a:t>
            </a: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  3.Сообщение темы урока:</a:t>
            </a:r>
            <a: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</a:b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       «Звук и буква Мм»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24973"/>
            <a:ext cx="8964488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6" name="Picture 2" descr="C:\Documents and Settings\МамулькА\Рабочий стол\азбука\азбука\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085584" cy="468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7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4.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://i.mycdn.me/i?r=AzEPZsRbOZEKgBhR0XGMT1RkLCzZhk70s73apzv8ixEmFa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7920880" cy="3672408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843808" y="1061320"/>
            <a:ext cx="5040560" cy="2700880"/>
          </a:xfrm>
          <a:prstGeom prst="cloudCallou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Ребята, давайте </a:t>
            </a:r>
            <a:r>
              <a:rPr 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поиграем!</a:t>
            </a:r>
          </a:p>
        </p:txBody>
      </p:sp>
    </p:spTree>
    <p:extLst>
      <p:ext uri="{BB962C8B-B14F-4D97-AF65-F5344CB8AC3E}">
        <p14:creationId xmlns:p14="http://schemas.microsoft.com/office/powerpoint/2010/main" val="18088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«Четвёртый лишний»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БББББ</a:t>
            </a:r>
            <a:endParaRPr lang="ru-RU" dirty="0"/>
          </a:p>
        </p:txBody>
      </p:sp>
      <p:pic>
        <p:nvPicPr>
          <p:cNvPr id="4" name="Содержимое 13" descr="http://fb.ru/misc/i/gallery/13662/481380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1935480"/>
            <a:ext cx="2807593" cy="2015554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Содержимое 9" descr="http://fs.nashaucheba.ru/tw_files2/urls_3/1309/d-1308648/7z-docs/1_html_4798fe1e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5" y="4238891"/>
            <a:ext cx="2663577" cy="1727870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img0.liveinternet.ru/images/attach/c/8/104/900/104900516_4979214_mama.jpg"/>
          <p:cNvPicPr/>
          <p:nvPr/>
        </p:nvPicPr>
        <p:blipFill>
          <a:blip r:embed="rId4" cstate="print"/>
          <a:srcRect r="1" b="1"/>
          <a:stretch>
            <a:fillRect/>
          </a:stretch>
        </p:blipFill>
        <p:spPr bwMode="auto">
          <a:xfrm>
            <a:off x="3538177" y="2943257"/>
            <a:ext cx="1511970" cy="3096220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http://lohmatik.ru/Lohmatik/skazka/sk2_2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8393" y="1969404"/>
            <a:ext cx="2808312" cy="2736304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84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podmel.ru/zakrevskaya-o-v/13344_html_1aa3db15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16016" y="3948335"/>
            <a:ext cx="2592288" cy="2376265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Содержимое 3" descr="http://fb.ru/misc/i/gallery/11175/28460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8887" y="3948336"/>
            <a:ext cx="3384376" cy="2376264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orientir-gifts.ru/img/orientir-gifts_r/Promo/albo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64149"/>
            <a:ext cx="3089829" cy="1649843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http://top-bal.ru/pars_docs/refs/26/25630/25630_html_m5c73fe99.png"/>
          <p:cNvPicPr/>
          <p:nvPr/>
        </p:nvPicPr>
        <p:blipFill>
          <a:blip r:embed="rId5" cstate="print"/>
          <a:srcRect b="173"/>
          <a:stretch>
            <a:fillRect/>
          </a:stretch>
        </p:blipFill>
        <p:spPr bwMode="auto">
          <a:xfrm>
            <a:off x="457200" y="1952956"/>
            <a:ext cx="3610744" cy="1906988"/>
          </a:xfrm>
          <a:prstGeom prst="rect">
            <a:avLst/>
          </a:prstGeom>
          <a:ln>
            <a:solidFill>
              <a:srgbClr val="1F497D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650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191" y="692696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</a:t>
            </a:r>
            <a:r>
              <a:rPr lang="ru-RU" sz="49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 </a:t>
            </a:r>
            <a:r>
              <a:rPr lang="ru-RU" sz="49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что похожа буква М?</a:t>
            </a:r>
            <a:br>
              <a:rPr lang="ru-RU" sz="49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4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s://e7.pngegg.com/pngimages/848/250/png-clipart-masha-bear-desktop-animaatio-bear-animals-photograph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5480"/>
            <a:ext cx="9144000" cy="47338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55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Цели и 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теме «Звук и буква М» в 1-м классе: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Обучать правильному произношению звуков [м] и [м’], умению выделять их из слов.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</a:p>
          <a:p>
            <a:pPr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произносить звук [м].</a:t>
            </a:r>
          </a:p>
          <a:p>
            <a:pPr>
              <a:buFont typeface="+mj-lt"/>
              <a:buAutoNum type="arabicPeriod" startAt="2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Соотносить звук с буквой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+mj-lt"/>
              <a:buAutoNum type="arabicPeriod" startAt="2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обозначать гласные и согласные звуки.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Корригировать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звукопроизносительную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сторону речи, развивать память, мышление учащихся.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самостоятельность, бережное отношение к живому.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2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На что похожа буква «М»?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Палочка </a:t>
            </a:r>
            <a:r>
              <a:rPr lang="ru-RU" alt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 палочка,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Между ними галочка.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 понятно сразу всем: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Получилась буква </a:t>
            </a:r>
            <a:r>
              <a:rPr lang="ru-RU" altLang="ru-RU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alt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altLang="ru-RU" sz="3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ru-RU" altLang="ru-RU" sz="3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Вот качели-</a:t>
            </a:r>
            <a:b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Буква  </a:t>
            </a:r>
            <a:r>
              <a:rPr lang="ru-RU" alt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!</a:t>
            </a:r>
            <a:b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Здесь качаться</a:t>
            </a:r>
            <a:b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Можно всем! </a:t>
            </a:r>
          </a:p>
          <a:p>
            <a:endParaRPr lang="ru-RU" dirty="0"/>
          </a:p>
        </p:txBody>
      </p:sp>
      <p:pic>
        <p:nvPicPr>
          <p:cNvPr id="4" name="Рисунок 14" descr="ячрп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2132856"/>
            <a:ext cx="257175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720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На что похожа буква «М»?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://i069.radikal.ru/1210/07/ad3df4192a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" b="109"/>
          <a:stretch/>
        </p:blipFill>
        <p:spPr bwMode="auto">
          <a:xfrm>
            <a:off x="5694424" y="1935480"/>
            <a:ext cx="2965417" cy="263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s://ds04.infourok.ru/uploads/ex/0537/0003e94e-74210285/img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"/>
          <a:stretch/>
        </p:blipFill>
        <p:spPr bwMode="auto">
          <a:xfrm>
            <a:off x="3347864" y="1847088"/>
            <a:ext cx="2193610" cy="25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www.coloringpages7.com/Images/school-coloring-pages/alphabet-coloring-pages/abc-letter-m-mountain-sesame-street-bert-coloring-pages-7-com.g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8" t="8811"/>
          <a:stretch/>
        </p:blipFill>
        <p:spPr bwMode="auto">
          <a:xfrm>
            <a:off x="5541474" y="4000539"/>
            <a:ext cx="2632902" cy="232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s://4.bp.blogspot.com/--m5qKaanfAQ/V_jSruzAzJI/AAAAAAAABDk/V-mHhL_B0hUh2C7t-B5PktATwTuJPmzZACLcB/s1600/img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74" y="2471532"/>
            <a:ext cx="2781200" cy="37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0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.ytimg.com/vi/8prPVmn_VH4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0" y="0"/>
            <a:ext cx="9168340" cy="6858000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4211960" y="4149080"/>
            <a:ext cx="4680520" cy="2016224"/>
          </a:xfrm>
          <a:prstGeom prst="flowChartProcess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sz="4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Читаем хором</a:t>
            </a:r>
            <a:r>
              <a:rPr lang="ru-RU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lvl="0"/>
            <a:r>
              <a:rPr lang="ru-RU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Читаем по одному!</a:t>
            </a:r>
            <a:endParaRPr lang="ru-RU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7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pc\Pictures\доска с маленьким карандаш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119140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600" b="1" i="0" u="none" strike="noStrike" kern="0" cap="none" spc="0" normalizeH="0" baseline="0" noProof="0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Calibri"/>
              </a:rPr>
              <a:t>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32656"/>
            <a:ext cx="158417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600" b="1" i="0" u="none" strike="noStrike" kern="0" cap="none" spc="0" normalizeH="0" baseline="0" noProof="0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Calibri"/>
              </a:rPr>
              <a:t>м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228672"/>
            <a:ext cx="119140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50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2105561"/>
            <a:ext cx="172819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600" b="1" kern="0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м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pc\Pictures\доска с маленьким карандаш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77" y="10551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199" y="2105561"/>
            <a:ext cx="274664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95937" y="1963438"/>
            <a:ext cx="424847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а</a:t>
            </a:r>
            <a:endParaRPr lang="ru-RU" sz="166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292720" y="78641"/>
            <a:ext cx="496615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   м</a:t>
            </a:r>
            <a:endParaRPr lang="ru-RU" sz="166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9" y="249155"/>
            <a:ext cx="316835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5000" b="1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у</a:t>
            </a:r>
            <a:endParaRPr lang="ru-RU" sz="150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080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527" y="0"/>
            <a:ext cx="9324528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5" y="2105561"/>
            <a:ext cx="374441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м</a:t>
            </a:r>
            <a:endParaRPr lang="ru-RU" sz="166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2105561"/>
            <a:ext cx="129614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 smtClean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а</a:t>
            </a:r>
            <a:endParaRPr lang="ru-RU" sz="16600" b="1" dirty="0">
              <a:ln w="19050">
                <a:solidFill>
                  <a:srgbClr val="000000">
                    <a:tint val="1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7" y="2105561"/>
            <a:ext cx="151216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66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24414" y="2228672"/>
            <a:ext cx="738834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15000" b="1" dirty="0">
                <a:ln w="19050">
                  <a:solidFill>
                    <a:srgbClr val="000000">
                      <a:tint val="1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libri"/>
              </a:rPr>
              <a:t>у</a:t>
            </a:r>
          </a:p>
        </p:txBody>
      </p:sp>
    </p:spTree>
    <p:extLst>
      <p:ext uri="{BB962C8B-B14F-4D97-AF65-F5344CB8AC3E}">
        <p14:creationId xmlns:p14="http://schemas.microsoft.com/office/powerpoint/2010/main" val="9537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Весёлая  Машина </a:t>
            </a:r>
            <a:r>
              <a:rPr lang="ru-RU" sz="4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.pinimg.com/474x/af/0d/01/af0d0128b44b4b77a86b5ff7fb7419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35480"/>
            <a:ext cx="8229600" cy="4419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95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4.Спал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и вдруг проснулся, (Туловище вправо, влево.)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спать не захотел, (Туловище вперед, назад.)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Шевельнулся, потянулся, (Руки вверх, потянуться.)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Взвился вверх и полетел. (Руки вверх, вправо, влево.)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утром лишь проснется,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кружит и вьется. (Покружиться.)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807183"/>
            <a:ext cx="2411189" cy="26058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388" y="3816755"/>
            <a:ext cx="2806365" cy="25962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3816754"/>
            <a:ext cx="2903815" cy="259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7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radionetplus.ru/uploads/posts/2012-05/1337699991_radionetplus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>
            <a:off x="971600" y="1124744"/>
            <a:ext cx="3888432" cy="3024336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Поработаем с учебником!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0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Работа с учебником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9" y="1935163"/>
            <a:ext cx="2232247" cy="24299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106" y="1948384"/>
            <a:ext cx="2016224" cy="24363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131" y="1869682"/>
            <a:ext cx="2448272" cy="24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3" y="4453179"/>
            <a:ext cx="2989166" cy="24048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9475" y="4357072"/>
            <a:ext cx="3096344" cy="244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9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  Ход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1.Орг.момент.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Прозвенел у нас звонок,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Начинается урок.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 меня все посмотрели 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Улыбнулись, тихо сели.                    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Мы сюда пришли учиться,   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 лениться, а трудиться.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Слушаем внимательно,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Работаем старательно!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35480"/>
            <a:ext cx="4032448" cy="415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313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.hdwp.ru/f/7d9a/m/073184ce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8"/>
            <a:ext cx="8229600" cy="6065520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3707904" y="2780928"/>
            <a:ext cx="2448272" cy="2016224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 теперь моё задание для вас!</a:t>
            </a:r>
          </a:p>
        </p:txBody>
      </p:sp>
    </p:spTree>
    <p:extLst>
      <p:ext uri="{BB962C8B-B14F-4D97-AF65-F5344CB8AC3E}">
        <p14:creationId xmlns:p14="http://schemas.microsoft.com/office/powerpoint/2010/main" val="287370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Ирина\Desktop\от слова к букве\12 Буква М\0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8"/>
            <a:ext cx="8363272" cy="5620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620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</a:t>
            </a: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         </a:t>
            </a:r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Работа с кассой букв и слогов.</a:t>
            </a:r>
            <a:r>
              <a:rPr lang="ru-RU" sz="4000" dirty="0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prstClr val="black"/>
                </a:solidFill>
                <a:latin typeface="Constantia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1.Выкладываем слоги, которые изображены на картинке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ум, ом,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Читаем.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 Обозначаем красным и синим кружком гласные, согласные буквы и звуки.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789040"/>
            <a:ext cx="4427983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8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3898776" cy="72234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6.Руки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кверху поднимаем, 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потом их отпускаем.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потом их развернем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к себе скорей прижмем.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потом быстрей, быстрей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Хлопай, хлопай веселей.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872" y="2204864"/>
            <a:ext cx="3923928" cy="426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6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  Итог урока.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7</a:t>
            </a:r>
            <a:r>
              <a:rPr lang="ru-RU" sz="2400" dirty="0" smtClean="0"/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Ребята, вам понравился наш урок?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Какую букву и звук мы изучили сегодня на уроке чтения? (Звук и буква Мм).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слова вы знаете на букву М? (Медведь, мама,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ышь, мяч, молоко).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Каким цветом обозначаются гласные? (Красным).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Согласные? (Синим).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0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8.</a:t>
            </a:r>
            <a:r>
              <a:rPr lang="ru-RU" sz="2000" dirty="0" smtClean="0"/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хорошо работали: Иван,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Молодцы, ребята!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постараются на следующем уроке!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Обозначьте свое настроение  смайликами : хорошее настроение, спокойное настроение, грустное настроение!</a:t>
            </a:r>
          </a:p>
          <a:p>
            <a:pPr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окончен! Всем спасибо!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6" name="Picture 2" descr="https://i.pinimg.com/originals/4f/75/6d/4f756df214760201fd4c70dd345e0c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933056"/>
            <a:ext cx="5004048" cy="2924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96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Позитивный настрой :)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улыбнитесь друг другу, улыбнитесь учителю. С хорошим настроением мы начинаем урок чтения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готовность к уроку (на партах лежат буквари, касса букв и слогов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Ноги перед собой, спина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руки на парте.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i.mycdn.me/i?r=AzEPZsRbOZEKgBhR0XGMT1RkLCzZhk70s73apzv8ixEmFa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149080"/>
            <a:ext cx="4032448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216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396" y="332656"/>
            <a:ext cx="2890664" cy="794352"/>
          </a:xfrm>
        </p:spPr>
        <p:txBody>
          <a:bodyPr>
            <a:normAutofit/>
          </a:bodyPr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28803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давайте вспомним какое у нас сейчас время года? Какой день недели? Какое число? Какое время суток?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775" y="2348880"/>
            <a:ext cx="3868673" cy="4347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348880"/>
            <a:ext cx="4412247" cy="434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5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Дыхательная разминка: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«Дует легкий ветерок, и качает так листок (дуем на лист ).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Дует средний ветерок, и качает так листок (дуем на лист).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Дует сильный ветерок, и качает так листок (дуем на лист)».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i.pinimg.com/474x/af/0d/01/af0d0128b44b4b77a86b5ff7fb7419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221088"/>
            <a:ext cx="3837112" cy="2133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500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Артикуляционная разминка</a:t>
            </a:r>
            <a:endParaRPr lang="ru-RU" dirty="0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7089"/>
            <a:ext cx="8640959" cy="4477512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660" marR="73660"/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3660" marR="7366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1.Наши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губки улыбнулись,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Прямо к ушкам потянулись.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Ты попробуй «И-и-и» скажи,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                                                         Свой заборчик покажи.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15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9"/>
            <a:ext cx="8229599" cy="5620512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2.В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гости к нам пришел слоненок,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Удивительный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ребенок.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                                                           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слоненка посмотри,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Губки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хоботком тяни.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72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.hdwp.ru/f/7d9a/m/073184ce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04089"/>
            <a:ext cx="8229599" cy="5620512"/>
          </a:xfrm>
          <a:prstGeom prst="rect">
            <a:avLst/>
          </a:prstGeom>
          <a:noFill/>
        </p:spPr>
      </p:pic>
      <p:sp>
        <p:nvSpPr>
          <p:cNvPr id="5" name="Облако 4"/>
          <p:cNvSpPr/>
          <p:nvPr/>
        </p:nvSpPr>
        <p:spPr>
          <a:xfrm rot="10800000" flipV="1">
            <a:off x="454817" y="2996952"/>
            <a:ext cx="6925494" cy="3168352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3.Если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наши губки улыбаются,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                                              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Посмотри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– заборчик появляется.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          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Ну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а если губки узкой трубочкой,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            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3660" marR="7366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Значит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можем мы  играть на дудочке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1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469</TotalTime>
  <Words>675</Words>
  <Application>Microsoft Office PowerPoint</Application>
  <PresentationFormat>Экран (4:3)</PresentationFormat>
  <Paragraphs>141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Constantia</vt:lpstr>
      <vt:lpstr>Times New Roman</vt:lpstr>
      <vt:lpstr>Wingdings 2</vt:lpstr>
      <vt:lpstr>YS Text</vt:lpstr>
      <vt:lpstr>Поток</vt:lpstr>
      <vt:lpstr>Урок чтения в 1 классе  коррекционной школы  8 вида на тему:«Звук и буква Мм»</vt:lpstr>
      <vt:lpstr>    Цели и задачи урока</vt:lpstr>
      <vt:lpstr>     Ход урока:</vt:lpstr>
      <vt:lpstr>    Позитивный настрой :)</vt:lpstr>
      <vt:lpstr>Презентация PowerPoint</vt:lpstr>
      <vt:lpstr>Дыхательная разминка:</vt:lpstr>
      <vt:lpstr> Артикуляционная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Проговаривание чистоговорок на выученные буквы:</vt:lpstr>
      <vt:lpstr>Актуализация знаний</vt:lpstr>
      <vt:lpstr>3.        3.Сообщение темы урока:         «Звук и буква Мм»</vt:lpstr>
      <vt:lpstr>4. </vt:lpstr>
      <vt:lpstr>Игра «Четвёртый лишний»</vt:lpstr>
      <vt:lpstr>Презентация PowerPoint</vt:lpstr>
      <vt:lpstr>               На что похожа буква М? </vt:lpstr>
      <vt:lpstr>     На что похожа буква «М»?</vt:lpstr>
      <vt:lpstr>   На что похожа буква «М»?</vt:lpstr>
      <vt:lpstr>Презентация PowerPoint</vt:lpstr>
      <vt:lpstr>Презентация PowerPoint</vt:lpstr>
      <vt:lpstr>Презентация PowerPoint</vt:lpstr>
      <vt:lpstr>Презентация PowerPoint</vt:lpstr>
      <vt:lpstr>Весёлая  Машина физминутка</vt:lpstr>
      <vt:lpstr>    Физминутка</vt:lpstr>
      <vt:lpstr>Презентация PowerPoint</vt:lpstr>
      <vt:lpstr>      Работа с учебником</vt:lpstr>
      <vt:lpstr>Презентация PowerPoint</vt:lpstr>
      <vt:lpstr>Презентация PowerPoint</vt:lpstr>
      <vt:lpstr>           Работа с кассой букв и слогов.  </vt:lpstr>
      <vt:lpstr>Физкультминутка</vt:lpstr>
      <vt:lpstr>   Итог урока.</vt:lpstr>
      <vt:lpstr>                 Рефлексия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для школы 8 вида</dc:title>
  <dc:creator>User</dc:creator>
  <cp:lastModifiedBy>HP</cp:lastModifiedBy>
  <cp:revision>64</cp:revision>
  <dcterms:created xsi:type="dcterms:W3CDTF">2012-12-14T18:25:17Z</dcterms:created>
  <dcterms:modified xsi:type="dcterms:W3CDTF">2024-09-21T04:37:46Z</dcterms:modified>
</cp:coreProperties>
</file>