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9" r:id="rId3"/>
    <p:sldId id="296" r:id="rId4"/>
    <p:sldId id="272" r:id="rId5"/>
    <p:sldId id="264" r:id="rId6"/>
    <p:sldId id="291" r:id="rId7"/>
    <p:sldId id="297" r:id="rId8"/>
    <p:sldId id="256" r:id="rId9"/>
    <p:sldId id="286" r:id="rId10"/>
    <p:sldId id="292" r:id="rId11"/>
    <p:sldId id="260" r:id="rId12"/>
    <p:sldId id="273" r:id="rId13"/>
    <p:sldId id="294" r:id="rId14"/>
    <p:sldId id="262" r:id="rId15"/>
    <p:sldId id="287" r:id="rId16"/>
    <p:sldId id="257" r:id="rId17"/>
    <p:sldId id="261" r:id="rId18"/>
    <p:sldId id="293" r:id="rId19"/>
    <p:sldId id="263" r:id="rId20"/>
    <p:sldId id="278" r:id="rId21"/>
    <p:sldId id="295" r:id="rId22"/>
    <p:sldId id="280" r:id="rId23"/>
    <p:sldId id="271" r:id="rId24"/>
    <p:sldId id="298" r:id="rId25"/>
    <p:sldId id="288" r:id="rId26"/>
    <p:sldId id="29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0000"/>
    <a:srgbClr val="7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19" autoAdjust="0"/>
    <p:restoredTop sz="94660"/>
  </p:normalViewPr>
  <p:slideViewPr>
    <p:cSldViewPr snapToGrid="0">
      <p:cViewPr>
        <p:scale>
          <a:sx n="55" d="100"/>
          <a:sy n="55" d="100"/>
        </p:scale>
        <p:origin x="-1002" y="-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16AB7A-F45B-4729-9BC4-3C2C3DCDB6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F08973B-CCED-4DB8-80D8-1F01FCF6B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B6268D7-D676-48AA-BF3C-564139D20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D17D79-852A-4B76-8E34-7D90B5C7D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59FFBD5-59F0-4C3D-B98B-5D107358C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346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8A5FB4-7783-44B4-BA6E-FE2659E5C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7E35863-58C3-4F95-8273-8CB277ABB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ACE4D7-128A-4C1F-B367-3EB821499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C3CA1C-692B-4FB2-967E-573D8071F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3B5D719-4E6B-44C6-97D2-3E01C3F3C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8555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54B4CA8-93D2-40C5-9D15-768D6256C9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DF6D09E-F53A-46DA-95BE-697C45943F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2B62B38-8B0F-43D8-8FC1-C483B1BCD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DD7FF2-7F97-450A-A945-35A0BEE00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FA1F16-E057-4268-828D-D6326661E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71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12E169-ED4B-4AE9-98C6-9A93B2FA3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901734B-B0B7-4523-9C5F-BF37E4A0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A79AE2-442D-4F81-B4AD-C3793B7D7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477C96-5031-4124-AE81-486327596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F5A383A-5F1C-4191-A2C5-3DE153BC9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911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C48DCE-B1F0-438C-9476-CF7130ED5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831044C-C229-497B-BE9D-2E1F90400E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AC887C-87F7-4687-B3C4-A309A0470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4CB368-B629-4FC1-AAC7-3CE7E0137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CF6C55F-703C-4B3C-AC71-56AD3DC65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586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64D601-FC44-408B-BF23-40DCCC904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DB6097-91A6-4540-8330-4D00B18C6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4EC77FA-1CA0-43EA-8891-B79E844FCB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CC0DAA7-E67D-4FA1-9A0D-35CAA55CE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0DBC66A-18A9-4931-AECE-4BD2E59E9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7250A61-550E-4C49-A52E-6CE2D56F6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2760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52D7E9-7027-424E-A9FB-4E7F41598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FF9114-638B-450A-ACD6-3B7BDC826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15A4268-1096-4878-8637-D8DCA9C044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3698F82-05AA-4C76-A0C5-E35D06368D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F813D5A-7110-428E-8466-D7D400FD0B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CDB65A8-E294-4276-80D3-DEB66A2E2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0683163-DA8B-4319-A427-A15AFB0D3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7964052-A29F-4A63-A982-136C65FF5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228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EAAA36-B0CC-4F82-90E0-4DABBA624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33DFE25-34BC-4456-A3CE-6CE98A39F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F7A6B3B-8613-42CF-9D74-615D6EAB9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D6968AA-E37C-4291-8548-443AD338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0828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9B2FFF2-E08F-4870-9C74-08C1CF10B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2D0FD48-E0BC-4E03-A6DC-336A7D71B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31226AC-4898-44B2-AE16-C4581A822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1951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ADAE66-CEBA-44D2-AD2D-DF87A959E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D580E4-9F14-4A58-9D27-4215330CB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A257F22-7112-48E5-80FD-0FF414282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3B6B728-5873-4401-86DB-F05848743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11EB4AF-3889-4EB8-8BBF-B6A7BE9FE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A975882-F096-47B1-B41E-81DF60EE9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2373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374D7E-0D95-4E0A-9FD6-6BA0242FD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AA4C2BD-ABC2-44DE-AA0B-B26101BFE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22FADCC-5733-44F4-B322-8557053377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A3026BA-B83F-43D3-9C08-1B298166B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A065694-CC37-4BBA-95FB-C5A387107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1DA28FD-6780-480E-BE16-6AD3ADC30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10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89DC4A-A53C-4743-9828-6ECFF1B9E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3D3C21-2EF0-4437-A69B-5449515EB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0C4708-17E4-428F-9B8A-A6FC9E19BE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2B736-CD2F-4C61-B1EA-7880A2F29F9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AD552B6-4EA0-43F3-AAAF-D12A133FB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B2CBECF-4CF3-469A-9AD3-2B96A0B28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1A7A8-63D0-4D59-87B8-EE66397A64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55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9;&#1056;&#1054;&#1050;%20&#1052;&#1054;&#1049;\&#1057;&#1080;&#1084;&#1092;&#1086;&#1085;&#1080;&#1103;%20&#1089;&#1086;&#1083;&#1100;%20&#1084;&#1072;&#1078;&#1086;&#1088;%20&#1052;&#1086;&#1094;&#1072;&#1088;&#1090;%20&#1089;&#1086;%20&#1074;&#1089;&#1090;&#1091;&#1087;&#1083;&#1077;&#1085;&#1080;&#1077;&#1084;.mp3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39.png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0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9;&#1056;&#1054;&#1050;%20&#1052;&#1054;&#1049;\&#1057;&#1080;&#1084;&#1092;&#1086;&#1085;&#1080;&#1103;%20&#1089;&#1086;&#1083;&#1100;%20&#1084;&#1072;&#1078;&#1086;&#1088;%20&#1052;&#1086;&#1094;&#1072;&#1088;&#1090;%20&#1089;&#1086;%20&#1074;&#1089;&#1090;&#1091;&#1087;&#1083;&#1077;&#1085;&#1080;&#1077;&#1084;.mp3" TargetMode="External"/><Relationship Id="rId6" Type="http://schemas.openxmlformats.org/officeDocument/2006/relationships/image" Target="../media/image42.jpeg"/><Relationship Id="rId11" Type="http://schemas.openxmlformats.org/officeDocument/2006/relationships/image" Target="../media/image45.png"/><Relationship Id="rId5" Type="http://schemas.openxmlformats.org/officeDocument/2006/relationships/image" Target="../media/image2.jpeg"/><Relationship Id="rId10" Type="http://schemas.openxmlformats.org/officeDocument/2006/relationships/image" Target="../media/image44.jpeg"/><Relationship Id="rId4" Type="http://schemas.openxmlformats.org/officeDocument/2006/relationships/image" Target="../media/image41.jpeg"/><Relationship Id="rId9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0.jpeg"/><Relationship Id="rId7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11" Type="http://schemas.openxmlformats.org/officeDocument/2006/relationships/image" Target="../media/image12.png"/><Relationship Id="rId5" Type="http://schemas.openxmlformats.org/officeDocument/2006/relationships/image" Target="../media/image17.jpeg"/><Relationship Id="rId10" Type="http://schemas.openxmlformats.org/officeDocument/2006/relationships/image" Target="../media/image23.png"/><Relationship Id="rId4" Type="http://schemas.openxmlformats.org/officeDocument/2006/relationships/image" Target="../media/image13.jpe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xmlns="" id="{FCE8AD4C-0B2E-49EB-B5DC-17BD11849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9913" y="3429000"/>
            <a:ext cx="5059490" cy="332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xmlns="" id="{FD466379-5B98-4E16-B3A6-EFE666EAA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286" y="407963"/>
            <a:ext cx="3744086" cy="162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8429625" y="2025749"/>
            <a:ext cx="2819400" cy="44203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171450"/>
            <a:ext cx="7269191" cy="18683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38402" y="4522125"/>
            <a:ext cx="7300747" cy="192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>
            <a:extLst>
              <a:ext uri="{FF2B5EF4-FFF2-40B4-BE49-F238E27FC236}">
                <a16:creationId xmlns:a16="http://schemas.microsoft.com/office/drawing/2014/main" xmlns="" id="{10734F03-7A05-4F67-BD50-DE354835D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44"/>
          <a:stretch/>
        </p:blipFill>
        <p:spPr bwMode="auto">
          <a:xfrm>
            <a:off x="0" y="0"/>
            <a:ext cx="1216420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3C0DDF9D-49FB-427F-9EB8-3A77FF4D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4520" y="0"/>
            <a:ext cx="8481060" cy="8915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</p:txBody>
      </p:sp>
      <p:sp>
        <p:nvSpPr>
          <p:cNvPr id="14" name="Заголовок 6">
            <a:extLst>
              <a:ext uri="{FF2B5EF4-FFF2-40B4-BE49-F238E27FC236}">
                <a16:creationId xmlns:a16="http://schemas.microsoft.com/office/drawing/2014/main" xmlns="" id="{101BF09B-F871-492F-96D3-3BEBF4BA4BA0}"/>
              </a:ext>
            </a:extLst>
          </p:cNvPr>
          <p:cNvSpPr txBox="1">
            <a:spLocks/>
          </p:cNvSpPr>
          <p:nvPr/>
        </p:nvSpPr>
        <p:spPr>
          <a:xfrm>
            <a:off x="662939" y="525780"/>
            <a:ext cx="10675621" cy="230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 О  СЛОЖНОМ: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 smtClean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«СИМФОНИЯ»</a:t>
            </a:r>
            <a:endParaRPr lang="ru-RU" sz="9600" dirty="0">
              <a:solidFill>
                <a:srgbClr val="7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63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664788" y="1910494"/>
            <a:ext cx="6827352" cy="2152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827933" y="2581743"/>
            <a:ext cx="6562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 план урока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747522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562235">
            <a:off x="4519875" y="4135621"/>
            <a:ext cx="3048713" cy="296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3962400" y="171450"/>
            <a:ext cx="7269191" cy="18683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38402" y="4522125"/>
            <a:ext cx="7300747" cy="192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838960" y="2307102"/>
            <a:ext cx="6827352" cy="2152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4.infourok.ru/uploads/ex/0590/00188317-90e0301a/img1.jpg"/>
          <p:cNvPicPr>
            <a:picLocks noChangeAspect="1" noChangeArrowheads="1"/>
          </p:cNvPicPr>
          <p:nvPr/>
        </p:nvPicPr>
        <p:blipFill>
          <a:blip r:embed="rId3"/>
          <a:srcRect l="3068" t="5333" r="49240" b="5026"/>
          <a:stretch>
            <a:fillRect/>
          </a:stretch>
        </p:blipFill>
        <p:spPr bwMode="auto">
          <a:xfrm>
            <a:off x="182880" y="206854"/>
            <a:ext cx="4549140" cy="6412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samesound.ru/wp-content/uploads/2017/01/tam-net-nichego-sravnenie-dvuh-classic-pies-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79" y="231230"/>
            <a:ext cx="7047703" cy="3962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www.thatsmags.com/image/view/201811/National-Symphony-Orchestra-of-Ukraine-.jpg"/>
          <p:cNvPicPr>
            <a:picLocks noChangeAspect="1" noChangeArrowheads="1"/>
          </p:cNvPicPr>
          <p:nvPr/>
        </p:nvPicPr>
        <p:blipFill>
          <a:blip r:embed="rId5"/>
          <a:srcRect l="13277" t="59533" r="12804" b="7105"/>
          <a:stretch>
            <a:fillRect/>
          </a:stretch>
        </p:blipFill>
        <p:spPr bwMode="auto">
          <a:xfrm>
            <a:off x="4834784" y="4493172"/>
            <a:ext cx="7131243" cy="2144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934974" y="396816"/>
            <a:ext cx="5952226" cy="44857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симфонический оркестр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838960" y="2307102"/>
            <a:ext cx="6827352" cy="2152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4.infourok.ru/uploads/ex/0590/00188317-90e0301a/img1.jpg"/>
          <p:cNvPicPr>
            <a:picLocks noChangeAspect="1" noChangeArrowheads="1"/>
          </p:cNvPicPr>
          <p:nvPr/>
        </p:nvPicPr>
        <p:blipFill>
          <a:blip r:embed="rId3"/>
          <a:srcRect l="3068" t="5333" r="49240" b="5026"/>
          <a:stretch>
            <a:fillRect/>
          </a:stretch>
        </p:blipFill>
        <p:spPr bwMode="auto">
          <a:xfrm>
            <a:off x="581081" y="394137"/>
            <a:ext cx="2996134" cy="4223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Екатерина\Desktop\0003-003-Odni-iz-osnovnykh-rodov-literatury.jpg"/>
          <p:cNvPicPr>
            <a:picLocks noChangeAspect="1" noChangeArrowheads="1"/>
          </p:cNvPicPr>
          <p:nvPr/>
        </p:nvPicPr>
        <p:blipFill>
          <a:blip r:embed="rId4"/>
          <a:srcRect l="7417" t="44444" r="5083"/>
          <a:stretch>
            <a:fillRect/>
          </a:stretch>
        </p:blipFill>
        <p:spPr bwMode="auto">
          <a:xfrm>
            <a:off x="3752088" y="2286000"/>
            <a:ext cx="8113014" cy="3863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www.thatsmags.com/image/view/201811/National-Symphony-Orchestra-of-Ukraine-.jpg"/>
          <p:cNvPicPr>
            <a:picLocks noChangeAspect="1" noChangeArrowheads="1"/>
          </p:cNvPicPr>
          <p:nvPr/>
        </p:nvPicPr>
        <p:blipFill>
          <a:blip r:embed="rId5"/>
          <a:srcRect l="13277" t="59533" r="12804" b="7105"/>
          <a:stretch>
            <a:fillRect/>
          </a:stretch>
        </p:blipFill>
        <p:spPr bwMode="auto">
          <a:xfrm>
            <a:off x="285645" y="4940706"/>
            <a:ext cx="5635095" cy="1694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830128" y="217650"/>
            <a:ext cx="8005314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ДРАМА- один из основных родов литературы, возникший для постановки его произведений в театре.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8CEFB9A9-F0E8-4C8D-BC7B-991FBB6486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28" r="4577" b="10259"/>
          <a:stretch/>
        </p:blipFill>
        <p:spPr bwMode="auto">
          <a:xfrm>
            <a:off x="-1" y="0"/>
            <a:ext cx="12285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C5362E-7B79-4FC9-A9A3-CD3A3DEA4018}"/>
              </a:ext>
            </a:extLst>
          </p:cNvPr>
          <p:cNvSpPr txBox="1"/>
          <p:nvPr/>
        </p:nvSpPr>
        <p:spPr>
          <a:xfrm>
            <a:off x="2250831" y="98474"/>
            <a:ext cx="7948246" cy="3108543"/>
          </a:xfrm>
          <a:prstGeom prst="rect">
            <a:avLst/>
          </a:prstGeom>
          <a:solidFill>
            <a:schemeClr val="accent2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Симфония – </a:t>
            </a:r>
            <a:r>
              <a:rPr lang="ru-RU" sz="2800" b="1" i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это... </a:t>
            </a:r>
            <a:endParaRPr lang="ru-RU" sz="2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рупный музыкальный жанр;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действующее лицо и исполнитель в ней – симфонический оркестр;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управляет симфонией-дирижёр;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симфония содержит 4 </a:t>
            </a:r>
            <a:r>
              <a:rPr lang="ru-RU" sz="2800" b="1" i="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части;</a:t>
            </a:r>
            <a:endParaRPr lang="ru-RU" sz="2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звучания от 30 минут до часа.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77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7FA0D02A-4CC6-4AF6-B2CD-2FAF47CE89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057" t="36547" r="63635" b="48889"/>
          <a:stretch/>
        </p:blipFill>
        <p:spPr bwMode="auto">
          <a:xfrm>
            <a:off x="3291841" y="2048688"/>
            <a:ext cx="5641144" cy="2860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F55CFDA6-6E0B-4EBC-A1B4-8305ADEF1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3206" y="1041008"/>
            <a:ext cx="2857880" cy="32566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C3FC08CD-BE67-4211-9D27-6C3FEBE70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59295" y="1012873"/>
            <a:ext cx="2669414" cy="32566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AEA41493-6564-441F-BAFE-0293B7FF7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846" y="4515731"/>
            <a:ext cx="2806821" cy="81592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Йозеф Гайдн</a:t>
            </a:r>
          </a:p>
        </p:txBody>
      </p:sp>
      <p:sp>
        <p:nvSpPr>
          <p:cNvPr id="10" name="Заголовок 5">
            <a:extLst>
              <a:ext uri="{FF2B5EF4-FFF2-40B4-BE49-F238E27FC236}">
                <a16:creationId xmlns:a16="http://schemas.microsoft.com/office/drawing/2014/main" xmlns="" id="{60811121-B86E-42FC-BD88-61D3E86583F4}"/>
              </a:ext>
            </a:extLst>
          </p:cNvPr>
          <p:cNvSpPr txBox="1">
            <a:spLocks/>
          </p:cNvSpPr>
          <p:nvPr/>
        </p:nvSpPr>
        <p:spPr>
          <a:xfrm>
            <a:off x="4445391" y="4403189"/>
            <a:ext cx="3221501" cy="1083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Вольфганг </a:t>
            </a:r>
            <a:r>
              <a:rPr lang="ru-RU" sz="3200" b="1" dirty="0" smtClean="0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Амадей Моцарт</a:t>
            </a:r>
            <a:endParaRPr lang="ru-RU" sz="3200" b="1" dirty="0">
              <a:solidFill>
                <a:srgbClr val="48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5">
            <a:extLst>
              <a:ext uri="{FF2B5EF4-FFF2-40B4-BE49-F238E27FC236}">
                <a16:creationId xmlns:a16="http://schemas.microsoft.com/office/drawing/2014/main" xmlns="" id="{BD6DDA36-15F4-4A62-AD70-A16071EDF5C2}"/>
              </a:ext>
            </a:extLst>
          </p:cNvPr>
          <p:cNvSpPr txBox="1">
            <a:spLocks/>
          </p:cNvSpPr>
          <p:nvPr/>
        </p:nvSpPr>
        <p:spPr>
          <a:xfrm>
            <a:off x="8466087" y="4417255"/>
            <a:ext cx="2576690" cy="689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Людвиг </a:t>
            </a:r>
            <a:r>
              <a:rPr lang="ru-RU" sz="3200" b="1" dirty="0" err="1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</a:t>
            </a:r>
            <a:r>
              <a:rPr lang="ru-RU" sz="3200" b="1" dirty="0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Бетховен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786597" y="217650"/>
            <a:ext cx="8500335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Венские классики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8" name="Picture 8" descr="Картинки по запросу &quot;гайдн подпись&quot;"/>
          <p:cNvPicPr>
            <a:picLocks noChangeAspect="1" noChangeArrowheads="1"/>
          </p:cNvPicPr>
          <p:nvPr/>
        </p:nvPicPr>
        <p:blipFill>
          <a:blip r:embed="rId5"/>
          <a:srcRect l="8135" r="14326"/>
          <a:stretch>
            <a:fillRect/>
          </a:stretch>
        </p:blipFill>
        <p:spPr bwMode="auto">
          <a:xfrm flipH="1">
            <a:off x="914400" y="1026942"/>
            <a:ext cx="2729132" cy="3277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1598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3962400" y="171450"/>
            <a:ext cx="7269191" cy="18683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664788" y="2307102"/>
            <a:ext cx="6827352" cy="2152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0219" y="3404382"/>
            <a:ext cx="2725948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часть - </a:t>
            </a:r>
            <a:endParaRPr lang="ru-RU" sz="3200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ыстрая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70206" y="3388987"/>
            <a:ext cx="2855740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часть - медленная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988724" y="3389486"/>
            <a:ext cx="2967487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часть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торжественная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99538" y="3390044"/>
            <a:ext cx="2686929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часть-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веселая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6">
            <a:extLst>
              <a:ext uri="{FF2B5EF4-FFF2-40B4-BE49-F238E27FC236}">
                <a16:creationId xmlns:a16="http://schemas.microsoft.com/office/drawing/2014/main" xmlns="" id="{101BF09B-F871-492F-96D3-3BEBF4BA4BA0}"/>
              </a:ext>
            </a:extLst>
          </p:cNvPr>
          <p:cNvSpPr txBox="1">
            <a:spLocks/>
          </p:cNvSpPr>
          <p:nvPr/>
        </p:nvSpPr>
        <p:spPr>
          <a:xfrm>
            <a:off x="1587261" y="276044"/>
            <a:ext cx="8781690" cy="11731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СИМФОНИЯ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1846053" y="2039814"/>
            <a:ext cx="1853764" cy="1238224"/>
          </a:xfrm>
          <a:prstGeom prst="straightConnector1">
            <a:avLst/>
          </a:prstGeom>
          <a:ln w="38100">
            <a:solidFill>
              <a:srgbClr val="7A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934178" y="2025748"/>
            <a:ext cx="1688124" cy="1322363"/>
          </a:xfrm>
          <a:prstGeom prst="straightConnector1">
            <a:avLst/>
          </a:prstGeom>
          <a:ln w="38100">
            <a:solidFill>
              <a:srgbClr val="7A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6" idx="0"/>
          </p:cNvCxnSpPr>
          <p:nvPr/>
        </p:nvCxnSpPr>
        <p:spPr>
          <a:xfrm rot="5400000">
            <a:off x="4151762" y="2364899"/>
            <a:ext cx="1370403" cy="677773"/>
          </a:xfrm>
          <a:prstGeom prst="straightConnector1">
            <a:avLst/>
          </a:prstGeom>
          <a:ln w="38100">
            <a:solidFill>
              <a:srgbClr val="7A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5906086" y="2487636"/>
            <a:ext cx="1296573" cy="480646"/>
          </a:xfrm>
          <a:prstGeom prst="straightConnector1">
            <a:avLst/>
          </a:prstGeom>
          <a:ln w="38100">
            <a:solidFill>
              <a:srgbClr val="7A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485" name="Picture 5" descr="http://iqfor.me/wp-content/uploads/2018/12/031.jpg"/>
          <p:cNvPicPr>
            <a:picLocks noChangeAspect="1" noChangeArrowheads="1"/>
          </p:cNvPicPr>
          <p:nvPr/>
        </p:nvPicPr>
        <p:blipFill>
          <a:blip r:embed="rId3"/>
          <a:srcRect l="5162" t="40791" r="58038" b="-337"/>
          <a:stretch>
            <a:fillRect/>
          </a:stretch>
        </p:blipFill>
        <p:spPr bwMode="auto">
          <a:xfrm>
            <a:off x="3275724" y="4783015"/>
            <a:ext cx="2069999" cy="1758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7" name="Picture 7" descr="https://sun9-32.userapi.com/c847121/v847121101/206bc4/eOLQAQIqWRY.jpg"/>
          <p:cNvPicPr>
            <a:picLocks noChangeAspect="1" noChangeArrowheads="1"/>
          </p:cNvPicPr>
          <p:nvPr/>
        </p:nvPicPr>
        <p:blipFill>
          <a:blip r:embed="rId4" cstate="print"/>
          <a:srcRect l="11539" t="38642" r="14408" b="7369"/>
          <a:stretch>
            <a:fillRect/>
          </a:stretch>
        </p:blipFill>
        <p:spPr bwMode="auto">
          <a:xfrm>
            <a:off x="9073661" y="4793438"/>
            <a:ext cx="2110154" cy="1733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1" name="Picture 11" descr="http://uduba.com/user_data/d9/c8/d9c8cf3a9bcf25111ebc6fdcf4d8f382.jpg"/>
          <p:cNvPicPr>
            <a:picLocks noChangeAspect="1" noChangeArrowheads="1"/>
          </p:cNvPicPr>
          <p:nvPr/>
        </p:nvPicPr>
        <p:blipFill>
          <a:blip r:embed="rId5"/>
          <a:srcRect l="51685" t="44238" r="11587" b="1585"/>
          <a:stretch>
            <a:fillRect/>
          </a:stretch>
        </p:blipFill>
        <p:spPr bwMode="auto">
          <a:xfrm>
            <a:off x="430036" y="4833853"/>
            <a:ext cx="2202806" cy="170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3" name="Picture 13" descr="https://www.casinobarcelona.com/uploads/media/default/0001/01/8e533d4bd792fafb9aa067f281f96727de63de2b.png"/>
          <p:cNvPicPr>
            <a:picLocks noChangeAspect="1" noChangeArrowheads="1"/>
          </p:cNvPicPr>
          <p:nvPr/>
        </p:nvPicPr>
        <p:blipFill>
          <a:blip r:embed="rId6"/>
          <a:srcRect l="33197" t="6496" r="1675" b="9197"/>
          <a:stretch>
            <a:fillRect/>
          </a:stretch>
        </p:blipFill>
        <p:spPr bwMode="auto">
          <a:xfrm>
            <a:off x="6258653" y="4787567"/>
            <a:ext cx="2144368" cy="173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587260" y="1483743"/>
            <a:ext cx="9023229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каждая часть воплощает в себе разные стороны жизни человека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429625" y="2025749"/>
            <a:ext cx="2819400" cy="44203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171450"/>
            <a:ext cx="7269191" cy="18683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38402" y="4522125"/>
            <a:ext cx="7300747" cy="192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33476" y="180975"/>
            <a:ext cx="2823382" cy="434882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e-profession.com/images/walt_disney_papa_haydns_surprise_and_toy_symphonies.jpg"/>
          <p:cNvPicPr>
            <a:picLocks noChangeAspect="1" noChangeArrowheads="1"/>
          </p:cNvPicPr>
          <p:nvPr/>
        </p:nvPicPr>
        <p:blipFill>
          <a:blip r:embed="rId3"/>
          <a:srcRect t="32178" b="8858"/>
          <a:stretch>
            <a:fillRect/>
          </a:stretch>
        </p:blipFill>
        <p:spPr bwMode="auto">
          <a:xfrm>
            <a:off x="1871003" y="1576826"/>
            <a:ext cx="8305753" cy="5070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25082" y="196947"/>
            <a:ext cx="11465169" cy="1167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93894" y="337624"/>
            <a:ext cx="1114161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«Симфония игрушек» или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«Детская симфония»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имфония соль мажор Моцарт со вступлени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0811022" y="54570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06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3957403" y="5957667"/>
            <a:ext cx="4691922" cy="6442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98033" y="5912069"/>
            <a:ext cx="662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Йозеф Гайдн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Картинки по запросу &quot;гайдн подпись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02658" y="278204"/>
            <a:ext cx="3958542" cy="8472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62400" y="227722"/>
            <a:ext cx="7269191" cy="186836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3097" y="4103838"/>
            <a:ext cx="4538741" cy="2551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https://img.discogs.com/lWHvbG_yHV22fhbl5hHHwTTO5ng=/fit-in/600x588/filters:strip_icc():format(jpeg):mode_rgb():quality(90)/discogs-images/R-5234368-1420023452-8151.jpe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0405" y="3043004"/>
            <a:ext cx="3667316" cy="3593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4167265" y="284814"/>
            <a:ext cx="3781714" cy="1192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274162" y="447436"/>
            <a:ext cx="3422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Итог урока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84B29ACF-7E4E-4F37-A576-EFCE52FE2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9213" y="197823"/>
            <a:ext cx="2023673" cy="25577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ds04.infourok.ru/uploads/ex/0590/00188317-90e0301a/img1.jpg"/>
          <p:cNvPicPr>
            <a:picLocks noChangeAspect="1" noChangeArrowheads="1"/>
          </p:cNvPicPr>
          <p:nvPr/>
        </p:nvPicPr>
        <p:blipFill>
          <a:blip r:embed="rId7"/>
          <a:srcRect l="3068" t="5333" r="49240" b="5026"/>
          <a:stretch>
            <a:fillRect/>
          </a:stretch>
        </p:blipFill>
        <p:spPr bwMode="auto">
          <a:xfrm>
            <a:off x="9132008" y="231468"/>
            <a:ext cx="2516041" cy="3546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Екатерина\Desktop\0003-003-Odni-iz-osnovnykh-rodov-literatury.jpg"/>
          <p:cNvPicPr>
            <a:picLocks noChangeAspect="1" noChangeArrowheads="1"/>
          </p:cNvPicPr>
          <p:nvPr/>
        </p:nvPicPr>
        <p:blipFill>
          <a:blip r:embed="rId8"/>
          <a:srcRect l="7417" t="44444" r="5083"/>
          <a:stretch>
            <a:fillRect/>
          </a:stretch>
        </p:blipFill>
        <p:spPr bwMode="auto">
          <a:xfrm>
            <a:off x="3662147" y="1956216"/>
            <a:ext cx="4732345" cy="2253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F55CFDA6-6E0B-4EBC-A1B4-8305ADEF1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3212" y="4700423"/>
            <a:ext cx="1510293" cy="17210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xmlns="" id="{C3FC08CD-BE67-4211-9D27-6C3FEBE70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2061" y="4706910"/>
            <a:ext cx="1409614" cy="17197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имфония соль мажор Моцарт со вступлени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414997" y="406791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948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3938953" y="312949"/>
            <a:ext cx="4389119" cy="1192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74162" y="447436"/>
            <a:ext cx="370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РЕФЛЕКСИЯ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706991" y="1896426"/>
            <a:ext cx="7309206" cy="2703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fsd.kopilkaurokov.ru/up/html/2019/11/17/k_5dd066f7b7b47/527254_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0452" y="1688949"/>
            <a:ext cx="6607834" cy="4953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10" name="Picture 14" descr="https://avatanplus.com/files/resources/original/588a30fe06126159dbcf604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316529" y="4735560"/>
            <a:ext cx="2518913" cy="1803262"/>
          </a:xfrm>
          <a:prstGeom prst="rect">
            <a:avLst/>
          </a:prstGeom>
          <a:noFill/>
        </p:spPr>
      </p:pic>
      <p:pic>
        <p:nvPicPr>
          <p:cNvPr id="16" name="Picture 14" descr="https://avatanplus.com/files/resources/original/588a30fe06126159dbcf604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 flipV="1">
            <a:off x="232794" y="1532624"/>
            <a:ext cx="2510405" cy="17971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xmlns="" id="{FCE8AD4C-0B2E-49EB-B5DC-17BD11849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9913" y="3429000"/>
            <a:ext cx="5059490" cy="332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xmlns="" id="{FD466379-5B98-4E16-B3A6-EFE666EAA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286" y="407963"/>
            <a:ext cx="3744086" cy="162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676181"/>
            <a:ext cx="70736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НОВЫХ ВСТРЕЧ!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25086" y="212785"/>
            <a:ext cx="53455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ВЕМ СПАСИБО,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429625" y="2025749"/>
            <a:ext cx="2819400" cy="44203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171450"/>
            <a:ext cx="7269191" cy="18683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38402" y="4522125"/>
            <a:ext cx="7300747" cy="192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33476" y="180975"/>
            <a:ext cx="2823382" cy="434882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8429625" y="2025749"/>
            <a:ext cx="2819400" cy="44203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1" y="190501"/>
            <a:ext cx="7286624" cy="18493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38402" y="4543865"/>
            <a:ext cx="7300747" cy="19045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33475" y="180975"/>
            <a:ext cx="2799547" cy="43488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&quot;картинка музыка&quot;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t="18051"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&quot;чем отличаются музыкальные произведения друг от друг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7772" y="1217815"/>
            <a:ext cx="1748202" cy="1074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066757" y="0"/>
            <a:ext cx="61897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МУЗЫКА</a:t>
            </a:r>
            <a:endParaRPr lang="ru-RU" sz="8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664788" y="2307102"/>
            <a:ext cx="6827352" cy="2152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894034" y="2967334"/>
            <a:ext cx="6249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«Найди слово»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>
            <a:extLst>
              <a:ext uri="{FF2B5EF4-FFF2-40B4-BE49-F238E27FC236}">
                <a16:creationId xmlns:a16="http://schemas.microsoft.com/office/drawing/2014/main" xmlns="" id="{E4937FB2-C052-447A-82FE-A4C48364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5" t="20137" r="29597" b="60786"/>
          <a:stretch>
            <a:fillRect/>
          </a:stretch>
        </p:blipFill>
        <p:spPr bwMode="auto">
          <a:xfrm>
            <a:off x="2664788" y="2307102"/>
            <a:ext cx="6827352" cy="2152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9660819"/>
              </p:ext>
            </p:extLst>
          </p:nvPr>
        </p:nvGraphicFramePr>
        <p:xfrm>
          <a:off x="623392" y="692696"/>
          <a:ext cx="10657182" cy="55446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6197"/>
                <a:gridCol w="1776197"/>
                <a:gridCol w="1776197"/>
                <a:gridCol w="1776197"/>
                <a:gridCol w="1776197"/>
                <a:gridCol w="1776197"/>
              </a:tblGrid>
              <a:tr h="1108923"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923"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923"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923"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8923"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6000" b="1" cap="none" spc="0" dirty="0">
                        <a:ln w="1905">
                          <a:solidFill>
                            <a:srgbClr val="FFC000"/>
                          </a:solidFill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815414" y="620689"/>
            <a:ext cx="2655973" cy="5582155"/>
            <a:chOff x="611560" y="620688"/>
            <a:chExt cx="1991980" cy="558215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11560" y="620688"/>
              <a:ext cx="10081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11560" y="1700808"/>
              <a:ext cx="10081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е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71611" y="2780928"/>
              <a:ext cx="51600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37335" y="3789040"/>
              <a:ext cx="46671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21303" y="5002514"/>
              <a:ext cx="44146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э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95736" y="4989369"/>
              <a:ext cx="40780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</a:t>
              </a:r>
            </a:p>
          </p:txBody>
        </p:sp>
      </p:grpSp>
      <p:grpSp>
        <p:nvGrpSpPr>
          <p:cNvPr id="34" name="Группа 35"/>
          <p:cNvGrpSpPr/>
          <p:nvPr/>
        </p:nvGrpSpPr>
        <p:grpSpPr>
          <a:xfrm>
            <a:off x="2799409" y="1676421"/>
            <a:ext cx="4281365" cy="3447694"/>
            <a:chOff x="2099556" y="1676421"/>
            <a:chExt cx="3211024" cy="344769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099556" y="1676421"/>
              <a:ext cx="47993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 smtClean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7200" b="1" dirty="0">
                <a:ln w="1905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152456" y="2752344"/>
              <a:ext cx="4282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109175" y="3923786"/>
              <a:ext cx="48715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е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485472" y="3876792"/>
              <a:ext cx="48114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ь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801787" y="3884855"/>
              <a:ext cx="50879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 smtClean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</a:t>
              </a:r>
              <a:endParaRPr lang="ru-RU" sz="7200" b="1" dirty="0">
                <a:ln w="1905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5" name="Группа 37"/>
          <p:cNvGrpSpPr/>
          <p:nvPr/>
        </p:nvGrpSpPr>
        <p:grpSpPr>
          <a:xfrm>
            <a:off x="6374598" y="572394"/>
            <a:ext cx="2541951" cy="2304356"/>
            <a:chOff x="4780948" y="572394"/>
            <a:chExt cx="1906463" cy="230435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4847473" y="620687"/>
              <a:ext cx="44146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э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80948" y="1656619"/>
              <a:ext cx="54125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237363" y="572394"/>
              <a:ext cx="40780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027134" y="1676421"/>
              <a:ext cx="66027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ю</a:t>
              </a:r>
            </a:p>
          </p:txBody>
        </p:sp>
      </p:grpSp>
      <p:grpSp>
        <p:nvGrpSpPr>
          <p:cNvPr id="36" name="Группа 36"/>
          <p:cNvGrpSpPr/>
          <p:nvPr/>
        </p:nvGrpSpPr>
        <p:grpSpPr>
          <a:xfrm>
            <a:off x="2845363" y="620689"/>
            <a:ext cx="5979280" cy="3360569"/>
            <a:chOff x="2134022" y="620688"/>
            <a:chExt cx="4484460" cy="3360569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134022" y="652540"/>
              <a:ext cx="4282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474040" y="620688"/>
              <a:ext cx="51119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492474" y="1661507"/>
              <a:ext cx="51600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455575" y="2723457"/>
              <a:ext cx="47993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869914" y="2752344"/>
              <a:ext cx="40780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 smtClean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</a:t>
              </a:r>
              <a:endParaRPr lang="ru-RU" sz="7200" b="1" dirty="0">
                <a:ln w="1905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6138543" y="2780928"/>
              <a:ext cx="47993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</a:p>
          </p:txBody>
        </p:sp>
      </p:grpSp>
      <p:grpSp>
        <p:nvGrpSpPr>
          <p:cNvPr id="37" name="Группа 38"/>
          <p:cNvGrpSpPr/>
          <p:nvPr/>
        </p:nvGrpSpPr>
        <p:grpSpPr>
          <a:xfrm>
            <a:off x="8208238" y="572395"/>
            <a:ext cx="2451275" cy="4536998"/>
            <a:chOff x="6156176" y="572395"/>
            <a:chExt cx="1838456" cy="4536998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6156176" y="3909064"/>
              <a:ext cx="47993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483434" y="572395"/>
              <a:ext cx="51119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479215" y="1687945"/>
              <a:ext cx="50879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479214" y="2752763"/>
              <a:ext cx="48715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е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448757" y="3836654"/>
              <a:ext cx="50999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</a:t>
              </a:r>
            </a:p>
          </p:txBody>
        </p:sp>
      </p:grpSp>
      <p:grpSp>
        <p:nvGrpSpPr>
          <p:cNvPr id="38" name="Группа 39"/>
          <p:cNvGrpSpPr/>
          <p:nvPr/>
        </p:nvGrpSpPr>
        <p:grpSpPr>
          <a:xfrm>
            <a:off x="4495222" y="4941168"/>
            <a:ext cx="6108473" cy="1296144"/>
            <a:chOff x="3371416" y="4941168"/>
            <a:chExt cx="4581355" cy="129614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371416" y="5036983"/>
              <a:ext cx="60617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 smtClean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ф</a:t>
              </a:r>
              <a:endParaRPr lang="ru-RU" sz="7200" b="1" dirty="0">
                <a:ln w="1905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830641" y="4941168"/>
              <a:ext cx="46671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 smtClean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</a:t>
              </a:r>
              <a:endParaRPr lang="ru-RU" sz="7200" b="1" dirty="0">
                <a:ln w="1905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211477" y="5022060"/>
              <a:ext cx="38375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 smtClean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г</a:t>
              </a:r>
              <a:endParaRPr lang="ru-RU" sz="7200" b="1" dirty="0">
                <a:ln w="1905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472832" y="4989369"/>
              <a:ext cx="47993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7200" b="1" dirty="0">
                  <a:ln w="1905">
                    <a:solidFill>
                      <a:srgbClr val="FFFF00"/>
                    </a:solidFill>
                  </a:ln>
                  <a:solidFill>
                    <a:srgbClr val="00B05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</a:p>
          </p:txBody>
        </p:sp>
      </p:grp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11088555" y="6435399"/>
            <a:ext cx="864096" cy="28803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08006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0F00224-779A-4073-BCE2-EE8D7847C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31.jpg"/>
          <p:cNvPicPr>
            <a:picLocks noChangeAspect="1"/>
          </p:cNvPicPr>
          <p:nvPr/>
        </p:nvPicPr>
        <p:blipFill>
          <a:blip r:embed="rId3"/>
          <a:srcRect r="2079" b="20045"/>
          <a:stretch>
            <a:fillRect/>
          </a:stretch>
        </p:blipFill>
        <p:spPr>
          <a:xfrm>
            <a:off x="1203562" y="311368"/>
            <a:ext cx="9974190" cy="61081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2" descr="https://obiografii.ru/wp-content/uploads/2019/01/%D0%9F%D1%80%D0%BE%D1%89%D0%B0%D0%BB%D1%8C%D0%BD%D0%B0%D1%8F-%D1%81%D0%B8%D0%BC%D1%84%D0%BE%D0%BD%D0%B8%D1%8F-%D0%99%D0%BE%D0%B7%D0%B5%D1%84%D0%B0-%D0%93%D0%B0%D0%B9%D0%B4%D0%BD%D0%B0.jpg"/>
          <p:cNvPicPr>
            <a:picLocks noChangeAspect="1" noChangeArrowheads="1"/>
          </p:cNvPicPr>
          <p:nvPr/>
        </p:nvPicPr>
        <p:blipFill>
          <a:blip r:embed="rId4"/>
          <a:srcRect r="8034"/>
          <a:stretch>
            <a:fillRect/>
          </a:stretch>
        </p:blipFill>
        <p:spPr bwMode="auto">
          <a:xfrm>
            <a:off x="1169518" y="258792"/>
            <a:ext cx="10034706" cy="61592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8429625" y="2025749"/>
            <a:ext cx="2819400" cy="44203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171450"/>
            <a:ext cx="7269191" cy="18683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38402" y="4522125"/>
            <a:ext cx="7300747" cy="192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75" y="2053883"/>
            <a:ext cx="4487740" cy="24618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43000" y="161925"/>
            <a:ext cx="2813859" cy="436787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7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552163">
            <a:off x="393895" y="618979"/>
            <a:ext cx="204459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МЕНУЭТ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 rot="1000505">
            <a:off x="9685666" y="701041"/>
            <a:ext cx="196945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СОНАТА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74566" y="1376288"/>
            <a:ext cx="1644681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ПЬЕСА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1711917">
            <a:off x="345306" y="5351296"/>
            <a:ext cx="2541649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МАЗУРКА</a:t>
            </a:r>
            <a:endParaRPr lang="ru-RU" sz="40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140795">
            <a:off x="9737717" y="5329312"/>
            <a:ext cx="152772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ЭТЮД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8492" y="4482904"/>
            <a:ext cx="1313949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ФУГА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7450" y="2879188"/>
            <a:ext cx="165975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ОПЕРА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30810" y="2876844"/>
            <a:ext cx="213180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КАНТАТА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585944">
            <a:off x="3063791" y="414120"/>
            <a:ext cx="2803314" cy="707886"/>
          </a:xfrm>
          <a:prstGeom prst="rect">
            <a:avLst/>
          </a:prstGeom>
          <a:ln>
            <a:solidFill>
              <a:srgbClr val="48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ПРЕЛЮДИЯ</a:t>
            </a:r>
            <a:endParaRPr lang="ru-RU" sz="4000" dirty="0">
              <a:ln w="18415" cmpd="sng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20598439">
            <a:off x="6263272" y="5526213"/>
            <a:ext cx="2630050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УВЕРТЮРА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0918988">
            <a:off x="1959304" y="4277666"/>
            <a:ext cx="238437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РЕКВИЕМ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20423758">
            <a:off x="7871483" y="1779465"/>
            <a:ext cx="2511640" cy="70903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НОКТЮРН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 rot="21118525">
            <a:off x="2602790" y="1656791"/>
            <a:ext cx="2049300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СЮИТА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 rot="477489">
            <a:off x="8537012" y="4158496"/>
            <a:ext cx="2049300" cy="70788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ВАЛЬС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 rot="20805180">
            <a:off x="6851770" y="572041"/>
            <a:ext cx="2630050" cy="70788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ПОЛОНЕЗ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 rot="572809">
            <a:off x="2752469" y="5412902"/>
            <a:ext cx="335591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ПОЛИФОНИЯ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05592" y="2834639"/>
            <a:ext cx="3345706" cy="1077218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МУЗЫКАЛЬНЫЕ ПРОИЗВЕДЕНИЯ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 rot="19214926">
            <a:off x="-13092" y="2019424"/>
            <a:ext cx="2581554" cy="70788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ТОККАТА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>
            <a:extLst>
              <a:ext uri="{FF2B5EF4-FFF2-40B4-BE49-F238E27FC236}">
                <a16:creationId xmlns:a16="http://schemas.microsoft.com/office/drawing/2014/main" xmlns="" id="{10734F03-7A05-4F67-BD50-DE354835D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44"/>
          <a:stretch/>
        </p:blipFill>
        <p:spPr bwMode="auto">
          <a:xfrm>
            <a:off x="0" y="0"/>
            <a:ext cx="1216420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0">
            <a:extLst>
              <a:ext uri="{FF2B5EF4-FFF2-40B4-BE49-F238E27FC236}">
                <a16:creationId xmlns:a16="http://schemas.microsoft.com/office/drawing/2014/main" xmlns="" id="{10734F03-7A05-4F67-BD50-DE354835D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44"/>
          <a:stretch/>
        </p:blipFill>
        <p:spPr bwMode="auto">
          <a:xfrm>
            <a:off x="27791" y="958468"/>
            <a:ext cx="12164209" cy="589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9794F1BC-3E3E-4DE8-A1AF-2D6BAB4F10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1514" b="20954"/>
          <a:stretch/>
        </p:blipFill>
        <p:spPr bwMode="auto">
          <a:xfrm>
            <a:off x="267285" y="799122"/>
            <a:ext cx="3148547" cy="251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9D1B5410-90AB-4484-A331-A0608CE64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677" y="1302632"/>
            <a:ext cx="1534759" cy="133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30DF8AD4-193C-4C46-ADB7-DC0DCD325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409" y="1320277"/>
            <a:ext cx="1418440" cy="13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7BA8AD4E-36E1-457E-8663-F65A87BDF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1436" y="2700954"/>
            <a:ext cx="442869" cy="33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xmlns="" id="{069B222E-F358-457C-A088-C9395463D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818" y="1165665"/>
            <a:ext cx="1568860" cy="156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>
            <a:extLst>
              <a:ext uri="{FF2B5EF4-FFF2-40B4-BE49-F238E27FC236}">
                <a16:creationId xmlns:a16="http://schemas.microsoft.com/office/drawing/2014/main" xmlns="" id="{78A2B91E-F413-4801-8484-305761482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3365" y="2645232"/>
            <a:ext cx="442869" cy="33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xmlns="" id="{7910077C-4134-41BC-8025-17FE22751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6407" y="2645231"/>
            <a:ext cx="442869" cy="33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xmlns="" id="{5A4E0A0B-76BE-4670-8B58-57231B028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9034" y="1309030"/>
            <a:ext cx="2178223" cy="122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xmlns="" id="{AF7BFCAE-C6EA-45AF-94BB-A04A42211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07923" y="1333736"/>
            <a:ext cx="1357342" cy="133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xmlns="" id="{3FA19F5C-6E7F-4ED7-A218-9F3038939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938374" y="1141275"/>
            <a:ext cx="381164" cy="32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64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>
            <a:extLst>
              <a:ext uri="{FF2B5EF4-FFF2-40B4-BE49-F238E27FC236}">
                <a16:creationId xmlns:a16="http://schemas.microsoft.com/office/drawing/2014/main" xmlns="" id="{10734F03-7A05-4F67-BD50-DE354835D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44"/>
          <a:stretch/>
        </p:blipFill>
        <p:spPr bwMode="auto">
          <a:xfrm>
            <a:off x="0" y="0"/>
            <a:ext cx="1216420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0">
            <a:extLst>
              <a:ext uri="{FF2B5EF4-FFF2-40B4-BE49-F238E27FC236}">
                <a16:creationId xmlns:a16="http://schemas.microsoft.com/office/drawing/2014/main" xmlns="" id="{10734F03-7A05-4F67-BD50-DE354835DD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44"/>
          <a:stretch/>
        </p:blipFill>
        <p:spPr bwMode="auto">
          <a:xfrm>
            <a:off x="27791" y="958468"/>
            <a:ext cx="12164209" cy="589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297180" y="1120141"/>
            <a:ext cx="11620500" cy="1600199"/>
            <a:chOff x="557970" y="1120141"/>
            <a:chExt cx="11359710" cy="1600199"/>
          </a:xfrm>
        </p:grpSpPr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xmlns="" id="{30DF8AD4-193C-4C46-ADB7-DC0DCD325C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9180" y="1188353"/>
              <a:ext cx="1608477" cy="1531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>
              <a:extLst>
                <a:ext uri="{FF2B5EF4-FFF2-40B4-BE49-F238E27FC236}">
                  <a16:creationId xmlns:a16="http://schemas.microsoft.com/office/drawing/2014/main" xmlns="" id="{AF7BFCAE-C6EA-45AF-94BB-A04A42211A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0338" y="1333736"/>
              <a:ext cx="1357342" cy="1337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2" descr="https://www.passionforum.ru/upload/159/u15989/096/5b7d3237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7970" y="1120141"/>
              <a:ext cx="1339777" cy="1577340"/>
            </a:xfrm>
            <a:prstGeom prst="rect">
              <a:avLst/>
            </a:prstGeom>
            <a:noFill/>
          </p:spPr>
        </p:pic>
        <p:pic>
          <p:nvPicPr>
            <p:cNvPr id="1030" name="Picture 6" descr="https://fsd.multiurok.ru/html/2019/12/04/s_5de6cfdcdac6f/1277547_4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85153" y="1234440"/>
              <a:ext cx="1263422" cy="1371600"/>
            </a:xfrm>
            <a:prstGeom prst="rect">
              <a:avLst/>
            </a:prstGeom>
            <a:noFill/>
          </p:spPr>
        </p:pic>
        <p:pic>
          <p:nvPicPr>
            <p:cNvPr id="8" name="Picture 8" descr="https://www.passionforum.ru/upload/159/u15989/096/bf06120e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480287" y="1234440"/>
              <a:ext cx="1355096" cy="1463040"/>
            </a:xfrm>
            <a:prstGeom prst="rect">
              <a:avLst/>
            </a:prstGeom>
            <a:noFill/>
          </p:spPr>
        </p:pic>
        <p:pic>
          <p:nvPicPr>
            <p:cNvPr id="9" name="Picture 10" descr="https://www.passionforum.ru/upload/159/u15989/096/fba2ab4e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838243" y="1280160"/>
              <a:ext cx="1328579" cy="1371600"/>
            </a:xfrm>
            <a:prstGeom prst="rect">
              <a:avLst/>
            </a:prstGeom>
            <a:noFill/>
          </p:spPr>
        </p:pic>
        <p:pic>
          <p:nvPicPr>
            <p:cNvPr id="20" name="Picture 6" descr="https://fsd.multiurok.ru/html/2019/12/04/s_5de6cfdcdac6f/1277547_4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264463" y="1280160"/>
              <a:ext cx="1256404" cy="1363980"/>
            </a:xfrm>
            <a:prstGeom prst="rect">
              <a:avLst/>
            </a:prstGeom>
            <a:noFill/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xmlns="" id="{9D1B5410-90AB-4484-A331-A0608CE649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1841" y="1186726"/>
              <a:ext cx="1667756" cy="1453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7464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141</Words>
  <Application>Microsoft Office PowerPoint</Application>
  <PresentationFormat>Произвольный</PresentationFormat>
  <Paragraphs>80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Тема урока:</vt:lpstr>
      <vt:lpstr>Слайд 12</vt:lpstr>
      <vt:lpstr>Слайд 13</vt:lpstr>
      <vt:lpstr>симфонический оркестр</vt:lpstr>
      <vt:lpstr>Слайд 15</vt:lpstr>
      <vt:lpstr>Слайд 16</vt:lpstr>
      <vt:lpstr>Йозеф Гайдн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USER</cp:lastModifiedBy>
  <cp:revision>89</cp:revision>
  <dcterms:created xsi:type="dcterms:W3CDTF">2020-10-17T13:47:00Z</dcterms:created>
  <dcterms:modified xsi:type="dcterms:W3CDTF">2021-02-16T12:14:02Z</dcterms:modified>
</cp:coreProperties>
</file>