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1"/>
  </p:notesMasterIdLst>
  <p:sldIdLst>
    <p:sldId id="256" r:id="rId2"/>
    <p:sldId id="257" r:id="rId3"/>
    <p:sldId id="259" r:id="rId4"/>
    <p:sldId id="260" r:id="rId5"/>
    <p:sldId id="261" r:id="rId6"/>
    <p:sldId id="262" r:id="rId7"/>
    <p:sldId id="264" r:id="rId8"/>
    <p:sldId id="265" r:id="rId9"/>
    <p:sldId id="263"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73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6E4CFB-ECDF-4712-9E11-C29CE2161FD4}" type="datetimeFigureOut">
              <a:rPr lang="ru-RU" smtClean="0"/>
              <a:t>20.12.2019</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37608D-FA96-49B9-AC3D-AB5B7FCEC0B3}" type="slidenum">
              <a:rPr lang="ru-RU" smtClean="0"/>
              <a:t>‹#›</a:t>
            </a:fld>
            <a:endParaRPr lang="ru-RU"/>
          </a:p>
        </p:txBody>
      </p:sp>
    </p:spTree>
    <p:extLst>
      <p:ext uri="{BB962C8B-B14F-4D97-AF65-F5344CB8AC3E}">
        <p14:creationId xmlns:p14="http://schemas.microsoft.com/office/powerpoint/2010/main" val="2781956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937608D-FA96-49B9-AC3D-AB5B7FCEC0B3}" type="slidenum">
              <a:rPr lang="ru-RU" smtClean="0"/>
              <a:t>1</a:t>
            </a:fld>
            <a:endParaRPr lang="ru-RU"/>
          </a:p>
        </p:txBody>
      </p:sp>
    </p:spTree>
    <p:extLst>
      <p:ext uri="{BB962C8B-B14F-4D97-AF65-F5344CB8AC3E}">
        <p14:creationId xmlns:p14="http://schemas.microsoft.com/office/powerpoint/2010/main" val="3875274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bg bwMode="blackGray">
      <p:bgPr>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0"/>
            <a:ext cx="10840914" cy="1260000"/>
          </a:xfrm>
        </p:spPr>
        <p:txBody>
          <a:bodyPr anchor="ctr" anchorCtr="0">
            <a:normAutofit/>
          </a:bodyPr>
          <a:lstStyle>
            <a:lvl1pPr>
              <a:defRPr sz="3000"/>
            </a:lvl1pPr>
          </a:lstStyle>
          <a:p>
            <a:r>
              <a:rPr lang="ru-RU" noProof="0" smtClean="0"/>
              <a:t>Образец заголовка</a:t>
            </a:r>
            <a:endParaRPr lang="en-US" noProof="0"/>
          </a:p>
        </p:txBody>
      </p:sp>
      <p:sp>
        <p:nvSpPr>
          <p:cNvPr id="3" name="Content Placeholder 2"/>
          <p:cNvSpPr>
            <a:spLocks noGrp="1"/>
          </p:cNvSpPr>
          <p:nvPr>
            <p:ph idx="1"/>
          </p:nvPr>
        </p:nvSpPr>
        <p:spPr>
          <a:xfrm>
            <a:off x="685801" y="1869601"/>
            <a:ext cx="10840914" cy="3921600"/>
          </a:xfrm>
        </p:spPr>
        <p:txBody>
          <a:bodyPr anchor="t" anchorCtr="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4" name="Date Placeholder 3"/>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4ABE81-E9DD-4A2D-96AC-534E4E117320}" type="slidenum">
              <a:rPr lang="ru-RU" smtClean="0"/>
              <a:pPr/>
              <a:t>‹#›</a:t>
            </a:fld>
            <a:endParaRPr lang="ru-RU"/>
          </a:p>
        </p:txBody>
      </p:sp>
      <p:cxnSp>
        <p:nvCxnSpPr>
          <p:cNvPr id="8" name="Straight Connector 7">
            <a:extLst>
              <a:ext uri="{FF2B5EF4-FFF2-40B4-BE49-F238E27FC236}">
                <a16:creationId xmlns="" xmlns:a16="http://schemas.microsoft.com/office/drawing/2014/main" id="{328F7C25-BFB6-430F-87B6-7D0D2C7493D6}"/>
              </a:ext>
              <a:ext uri="{C183D7F6-B498-43B3-948B-1728B52AA6E4}">
                <adec:decorative xmlns="" xmlns:adec="http://schemas.microsoft.com/office/drawing/2017/decorative" val="1"/>
              </a:ext>
            </a:extLst>
          </p:cNvPr>
          <p:cNvCxnSpPr>
            <a:cxnSpLocks/>
          </p:cNvCxnSpPr>
          <p:nvPr/>
        </p:nvCxnSpPr>
        <p:spPr>
          <a:xfrm rot="16200000">
            <a:off x="-185517" y="1223433"/>
            <a:ext cx="504000" cy="0"/>
          </a:xfrm>
          <a:prstGeom prst="line">
            <a:avLst/>
          </a:prstGeom>
          <a:ln w="127000" cap="sq">
            <a:solidFill>
              <a:schemeClr val="accent3"/>
            </a:solidFill>
            <a:miter lim="800000"/>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10262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раздел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hasCustomPrompt="1"/>
          </p:nvPr>
        </p:nvSpPr>
        <p:spPr>
          <a:xfrm>
            <a:off x="685801" y="609601"/>
            <a:ext cx="10840913" cy="3124199"/>
          </a:xfrm>
        </p:spPr>
        <p:txBody>
          <a:bodyPr anchor="ctr">
            <a:normAutofit/>
          </a:bodyPr>
          <a:lstStyle>
            <a:lvl1pPr algn="l">
              <a:defRPr sz="3000" b="0" cap="none"/>
            </a:lvl1pPr>
          </a:lstStyle>
          <a:p>
            <a:r>
              <a:rPr lang="en-US" noProof="0"/>
              <a:t>CLICK TO EDIT MASTER TITLE STYLE</a:t>
            </a:r>
          </a:p>
        </p:txBody>
      </p:sp>
      <p:sp>
        <p:nvSpPr>
          <p:cNvPr id="3" name="Text Placeholder 2"/>
          <p:cNvSpPr>
            <a:spLocks noGrp="1"/>
          </p:cNvSpPr>
          <p:nvPr>
            <p:ph type="body" idx="1"/>
          </p:nvPr>
        </p:nvSpPr>
        <p:spPr>
          <a:xfrm>
            <a:off x="685800" y="3733800"/>
            <a:ext cx="10840914" cy="2057400"/>
          </a:xfrm>
        </p:spPr>
        <p:txBody>
          <a:bodyPr anchor="ctr">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0" smtClean="0"/>
              <a:t>Образец текста</a:t>
            </a:r>
          </a:p>
        </p:txBody>
      </p:sp>
      <p:sp>
        <p:nvSpPr>
          <p:cNvPr id="4" name="Date Placeholder 3"/>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38332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0"/>
            <a:ext cx="10840914" cy="1260000"/>
          </a:xfrm>
        </p:spPr>
        <p:txBody>
          <a:bodyPr>
            <a:normAutofit/>
          </a:bodyPr>
          <a:lstStyle>
            <a:lvl1pPr>
              <a:defRPr sz="3000"/>
            </a:lvl1pPr>
          </a:lstStyle>
          <a:p>
            <a:r>
              <a:rPr lang="ru-RU" noProof="0" smtClean="0"/>
              <a:t>Образец заголовка</a:t>
            </a:r>
            <a:endParaRPr lang="en-US" noProof="0"/>
          </a:p>
        </p:txBody>
      </p:sp>
      <p:sp>
        <p:nvSpPr>
          <p:cNvPr id="3" name="Date Placeholder 2"/>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1510649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2453706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bwMode="blackGray">
      <p:bgPr>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75" y="1786"/>
            <a:ext cx="12188825" cy="6856214"/>
          </a:xfrm>
          <a:prstGeom prst="rect">
            <a:avLst/>
          </a:prstGeom>
        </p:spPr>
      </p:pic>
      <p:sp>
        <p:nvSpPr>
          <p:cNvPr id="2" name="Title 1"/>
          <p:cNvSpPr>
            <a:spLocks noGrp="1"/>
          </p:cNvSpPr>
          <p:nvPr>
            <p:ph type="ctrTitle"/>
          </p:nvPr>
        </p:nvSpPr>
        <p:spPr>
          <a:xfrm>
            <a:off x="2476500" y="2716272"/>
            <a:ext cx="8683625" cy="2421464"/>
          </a:xfrm>
        </p:spPr>
        <p:txBody>
          <a:bodyPr anchor="b">
            <a:normAutofit/>
          </a:bodyPr>
          <a:lstStyle>
            <a:lvl1pPr algn="r">
              <a:defRPr sz="4800">
                <a:effectLst/>
              </a:defRPr>
            </a:lvl1pPr>
          </a:lstStyle>
          <a:p>
            <a:r>
              <a:rPr lang="ru-RU" noProof="0" smtClean="0"/>
              <a:t>Образец заголовка</a:t>
            </a:r>
            <a:endParaRPr lang="en-US" noProof="0"/>
          </a:p>
        </p:txBody>
      </p:sp>
      <p:sp>
        <p:nvSpPr>
          <p:cNvPr id="3" name="Subtitle 2"/>
          <p:cNvSpPr>
            <a:spLocks noGrp="1"/>
          </p:cNvSpPr>
          <p:nvPr>
            <p:ph type="subTitle" idx="1"/>
          </p:nvPr>
        </p:nvSpPr>
        <p:spPr>
          <a:xfrm>
            <a:off x="2476500" y="5137736"/>
            <a:ext cx="8683625" cy="732840"/>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0" smtClean="0"/>
              <a:t>Образец подзаголовка</a:t>
            </a:r>
            <a:endParaRPr lang="en-US" noProof="0"/>
          </a:p>
        </p:txBody>
      </p:sp>
      <p:sp>
        <p:nvSpPr>
          <p:cNvPr id="4" name="Date Placeholder 3"/>
          <p:cNvSpPr>
            <a:spLocks noGrp="1"/>
          </p:cNvSpPr>
          <p:nvPr>
            <p:ph type="dt" sz="half" idx="10"/>
          </p:nvPr>
        </p:nvSpPr>
        <p:spPr>
          <a:xfrm>
            <a:off x="8932558" y="5870575"/>
            <a:ext cx="1600200" cy="377825"/>
          </a:xfrm>
        </p:spPr>
        <p:txBody>
          <a:bodyPr/>
          <a:lstStyle/>
          <a:p>
            <a:fld id="{78BD90DA-17ED-47CA-A394-BBD50900FB83}" type="datetimeFigureOut">
              <a:rPr lang="ru-RU" smtClean="0"/>
              <a:pPr/>
              <a:t>20.12.2019</a:t>
            </a:fld>
            <a:endParaRPr lang="ru-RU"/>
          </a:p>
        </p:txBody>
      </p:sp>
      <p:sp>
        <p:nvSpPr>
          <p:cNvPr id="5" name="Footer Placeholder 4"/>
          <p:cNvSpPr>
            <a:spLocks noGrp="1"/>
          </p:cNvSpPr>
          <p:nvPr>
            <p:ph type="ftr" sz="quarter" idx="11"/>
          </p:nvPr>
        </p:nvSpPr>
        <p:spPr>
          <a:xfrm>
            <a:off x="3962399" y="5870575"/>
            <a:ext cx="4893958" cy="377825"/>
          </a:xfrm>
        </p:spPr>
        <p:txBody>
          <a:bodyPr/>
          <a:lstStyle/>
          <a:p>
            <a:endParaRPr lang="ru-RU"/>
          </a:p>
        </p:txBody>
      </p:sp>
      <p:sp>
        <p:nvSpPr>
          <p:cNvPr id="6" name="Slide Number Placeholder 5"/>
          <p:cNvSpPr>
            <a:spLocks noGrp="1"/>
          </p:cNvSpPr>
          <p:nvPr>
            <p:ph type="sldNum" sz="quarter" idx="12"/>
          </p:nvPr>
        </p:nvSpPr>
        <p:spPr>
          <a:xfrm>
            <a:off x="10608958" y="5870575"/>
            <a:ext cx="551167" cy="377825"/>
          </a:xfrm>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4062937115"/>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12188825" cy="6856214"/>
          </a:xfrm>
          <a:prstGeom prst="rect">
            <a:avLst/>
          </a:prstGeom>
        </p:spPr>
      </p:pic>
      <p:sp>
        <p:nvSpPr>
          <p:cNvPr id="2" name="Title 1"/>
          <p:cNvSpPr>
            <a:spLocks noGrp="1"/>
          </p:cNvSpPr>
          <p:nvPr>
            <p:ph type="title"/>
          </p:nvPr>
        </p:nvSpPr>
        <p:spPr>
          <a:xfrm>
            <a:off x="552450" y="1874308"/>
            <a:ext cx="3814235" cy="1260000"/>
          </a:xfrm>
        </p:spPr>
        <p:txBody>
          <a:bodyPr anchor="ctr" anchorCtr="0">
            <a:noAutofit/>
          </a:bodyPr>
          <a:lstStyle>
            <a:lvl1pPr algn="r">
              <a:defRPr sz="3000" b="0"/>
            </a:lvl1pPr>
          </a:lstStyle>
          <a:p>
            <a:r>
              <a:rPr lang="ru-RU" noProof="0" smtClean="0"/>
              <a:t>Образец заголовка</a:t>
            </a:r>
            <a:endParaRPr lang="en-US" noProof="0"/>
          </a:p>
        </p:txBody>
      </p:sp>
      <p:sp>
        <p:nvSpPr>
          <p:cNvPr id="3" name="Content Placeholder 2"/>
          <p:cNvSpPr>
            <a:spLocks noGrp="1"/>
          </p:cNvSpPr>
          <p:nvPr>
            <p:ph idx="1"/>
          </p:nvPr>
        </p:nvSpPr>
        <p:spPr>
          <a:xfrm>
            <a:off x="4648200" y="0"/>
            <a:ext cx="7543800" cy="6856214"/>
          </a:xfrm>
        </p:spPr>
        <p:txBody>
          <a:bodyPr anchor="ctr">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4" name="Text Placeholder 3"/>
          <p:cNvSpPr>
            <a:spLocks noGrp="1"/>
          </p:cNvSpPr>
          <p:nvPr>
            <p:ph type="body" sz="half" idx="2"/>
          </p:nvPr>
        </p:nvSpPr>
        <p:spPr>
          <a:xfrm>
            <a:off x="552450" y="3134308"/>
            <a:ext cx="3814235" cy="2016600"/>
          </a:xfrm>
        </p:spPr>
        <p:txBody>
          <a:bodyPr anchor="t">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0" smtClean="0"/>
              <a:t>Образец текста</a:t>
            </a:r>
          </a:p>
        </p:txBody>
      </p:sp>
      <p:sp>
        <p:nvSpPr>
          <p:cNvPr id="5" name="Date Placeholder 4"/>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2006338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Description and Conent">
    <p:spTree>
      <p:nvGrpSpPr>
        <p:cNvPr id="1" name=""/>
        <p:cNvGrpSpPr/>
        <p:nvPr/>
      </p:nvGrpSpPr>
      <p:grpSpPr>
        <a:xfrm>
          <a:off x="0" y="0"/>
          <a:ext cx="0" cy="0"/>
          <a:chOff x="0" y="0"/>
          <a:chExt cx="0" cy="0"/>
        </a:xfrm>
      </p:grpSpPr>
      <p:pic>
        <p:nvPicPr>
          <p:cNvPr id="11" name="Picture 10" descr="Celestia-R1---OverlayContentHD.png">
            <a:extLst>
              <a:ext uri="{FF2B5EF4-FFF2-40B4-BE49-F238E27FC236}">
                <a16:creationId xmlns="" xmlns:a16="http://schemas.microsoft.com/office/drawing/2014/main" id="{A1E35E73-B2F7-41DF-AAD2-58E6BE2710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840914" cy="1260000"/>
          </a:xfrm>
        </p:spPr>
        <p:txBody>
          <a:bodyPr anchor="ctr" anchorCtr="0">
            <a:normAutofit/>
          </a:bodyPr>
          <a:lstStyle>
            <a:lvl1pPr>
              <a:defRPr sz="3000"/>
            </a:lvl1pPr>
          </a:lstStyle>
          <a:p>
            <a:r>
              <a:rPr lang="ru-RU" noProof="0" smtClean="0"/>
              <a:t>Образец заголовка</a:t>
            </a:r>
            <a:endParaRPr lang="en-US" noProof="0"/>
          </a:p>
        </p:txBody>
      </p:sp>
      <p:sp>
        <p:nvSpPr>
          <p:cNvPr id="3" name="Text Placeholder 2"/>
          <p:cNvSpPr>
            <a:spLocks noGrp="1"/>
          </p:cNvSpPr>
          <p:nvPr>
            <p:ph type="body" idx="1"/>
          </p:nvPr>
        </p:nvSpPr>
        <p:spPr>
          <a:xfrm>
            <a:off x="685799" y="1881824"/>
            <a:ext cx="10840914" cy="1032826"/>
          </a:xfrm>
        </p:spPr>
        <p:txBody>
          <a:bodyPr anchor="t" anchorCtr="0">
            <a:noAutofit/>
          </a:bodyPr>
          <a:lstStyle>
            <a:lvl1pPr marL="0" indent="0">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7" name="Date Placeholder 6"/>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8" name="Footer Placeholder 7"/>
          <p:cNvSpPr>
            <a:spLocks noGrp="1"/>
          </p:cNvSpPr>
          <p:nvPr>
            <p:ph type="ftr" sz="quarter" idx="11"/>
          </p:nvPr>
        </p:nvSpPr>
        <p:spPr/>
        <p:txBody>
          <a:bodyPr/>
          <a:lstStyle/>
          <a:p>
            <a:endParaRPr lang="ru-RU"/>
          </a:p>
        </p:txBody>
      </p:sp>
      <p:sp>
        <p:nvSpPr>
          <p:cNvPr id="6" name="Text Placeholder 5">
            <a:extLst>
              <a:ext uri="{FF2B5EF4-FFF2-40B4-BE49-F238E27FC236}">
                <a16:creationId xmlns="" xmlns:a16="http://schemas.microsoft.com/office/drawing/2014/main" id="{B47DAE59-9D63-4159-8F3E-560C31F19A89}"/>
              </a:ext>
            </a:extLst>
          </p:cNvPr>
          <p:cNvSpPr>
            <a:spLocks noGrp="1"/>
          </p:cNvSpPr>
          <p:nvPr>
            <p:ph type="body" sz="quarter" idx="14"/>
          </p:nvPr>
        </p:nvSpPr>
        <p:spPr>
          <a:xfrm>
            <a:off x="1216192" y="3837470"/>
            <a:ext cx="1310050" cy="959003"/>
          </a:xfrm>
        </p:spPr>
        <p:txBody>
          <a:bodyPr>
            <a:noAutofit/>
          </a:bodyPr>
          <a:lstStyle>
            <a:lvl1pPr marL="0" indent="0" algn="ctr">
              <a:buNone/>
              <a:defRPr sz="1200"/>
            </a:lvl1pPr>
            <a:lvl3pPr algn="ctr">
              <a:defRPr sz="1200"/>
            </a:lvl3pPr>
            <a:lvl5pPr marL="1828800" indent="0">
              <a:buNone/>
              <a:defRPr/>
            </a:lvl5pPr>
          </a:lstStyle>
          <a:p>
            <a:pPr lvl="0"/>
            <a:r>
              <a:rPr lang="ru-RU" noProof="0" smtClean="0"/>
              <a:t>Образец текста</a:t>
            </a:r>
          </a:p>
        </p:txBody>
      </p:sp>
      <p:sp>
        <p:nvSpPr>
          <p:cNvPr id="9" name="Slide Number Placeholder 8"/>
          <p:cNvSpPr>
            <a:spLocks noGrp="1"/>
          </p:cNvSpPr>
          <p:nvPr>
            <p:ph type="sldNum" sz="quarter" idx="12"/>
          </p:nvPr>
        </p:nvSpPr>
        <p:spPr/>
        <p:txBody>
          <a:bodyPr/>
          <a:lstStyle/>
          <a:p>
            <a:fld id="{C24ABE81-E9DD-4A2D-96AC-534E4E117320}" type="slidenum">
              <a:rPr lang="ru-RU" smtClean="0"/>
              <a:pPr/>
              <a:t>‹#›</a:t>
            </a:fld>
            <a:endParaRPr lang="ru-RU"/>
          </a:p>
        </p:txBody>
      </p:sp>
      <p:sp>
        <p:nvSpPr>
          <p:cNvPr id="12" name="Text Placeholder 2">
            <a:extLst>
              <a:ext uri="{FF2B5EF4-FFF2-40B4-BE49-F238E27FC236}">
                <a16:creationId xmlns="" xmlns:a16="http://schemas.microsoft.com/office/drawing/2014/main" id="{4249143D-80A5-4E4C-BBFD-F253500CE226}"/>
              </a:ext>
            </a:extLst>
          </p:cNvPr>
          <p:cNvSpPr>
            <a:spLocks noGrp="1"/>
          </p:cNvSpPr>
          <p:nvPr>
            <p:ph type="body" idx="13"/>
          </p:nvPr>
        </p:nvSpPr>
        <p:spPr>
          <a:xfrm>
            <a:off x="685799" y="2914650"/>
            <a:ext cx="10840914" cy="502126"/>
          </a:xfrm>
        </p:spPr>
        <p:txBody>
          <a:bodyPr anchor="ctr" anchorCtr="0">
            <a:noAutofit/>
          </a:bodyPr>
          <a:lstStyle>
            <a:lvl1pPr marL="0" indent="0" algn="ctr">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20" name="Text Placeholder 5">
            <a:extLst>
              <a:ext uri="{FF2B5EF4-FFF2-40B4-BE49-F238E27FC236}">
                <a16:creationId xmlns="" xmlns:a16="http://schemas.microsoft.com/office/drawing/2014/main" id="{B06123F0-984B-4EF8-9945-3621C401B7AD}"/>
              </a:ext>
            </a:extLst>
          </p:cNvPr>
          <p:cNvSpPr>
            <a:spLocks noGrp="1"/>
          </p:cNvSpPr>
          <p:nvPr>
            <p:ph type="body" sz="quarter" idx="17"/>
          </p:nvPr>
        </p:nvSpPr>
        <p:spPr>
          <a:xfrm>
            <a:off x="7465366" y="3837470"/>
            <a:ext cx="1310050" cy="959003"/>
          </a:xfrm>
        </p:spPr>
        <p:txBody>
          <a:bodyPr>
            <a:noAutofit/>
          </a:bodyPr>
          <a:lstStyle>
            <a:lvl1pPr marL="0" indent="0" algn="ctr">
              <a:buNone/>
              <a:defRPr sz="1200"/>
            </a:lvl1pPr>
            <a:lvl3pPr algn="ctr">
              <a:defRPr sz="1200"/>
            </a:lvl3pPr>
            <a:lvl5pPr marL="1828800" indent="0">
              <a:buNone/>
              <a:defRPr/>
            </a:lvl5pPr>
          </a:lstStyle>
          <a:p>
            <a:pPr lvl="0"/>
            <a:r>
              <a:rPr lang="ru-RU" noProof="0" smtClean="0"/>
              <a:t>Образец текста</a:t>
            </a:r>
          </a:p>
        </p:txBody>
      </p:sp>
      <p:sp>
        <p:nvSpPr>
          <p:cNvPr id="21" name="Text Placeholder 5">
            <a:extLst>
              <a:ext uri="{FF2B5EF4-FFF2-40B4-BE49-F238E27FC236}">
                <a16:creationId xmlns="" xmlns:a16="http://schemas.microsoft.com/office/drawing/2014/main" id="{A669C074-A9BE-4B07-ACEE-3B34AAC8B9E7}"/>
              </a:ext>
            </a:extLst>
          </p:cNvPr>
          <p:cNvSpPr>
            <a:spLocks noGrp="1"/>
          </p:cNvSpPr>
          <p:nvPr>
            <p:ph type="body" sz="quarter" idx="18"/>
          </p:nvPr>
        </p:nvSpPr>
        <p:spPr>
          <a:xfrm>
            <a:off x="9548424" y="3837470"/>
            <a:ext cx="1310050" cy="959003"/>
          </a:xfrm>
        </p:spPr>
        <p:txBody>
          <a:bodyPr>
            <a:noAutofit/>
          </a:bodyPr>
          <a:lstStyle>
            <a:lvl1pPr marL="0" indent="0" algn="ctr">
              <a:buNone/>
              <a:defRPr sz="1200"/>
            </a:lvl1pPr>
            <a:lvl3pPr algn="ctr">
              <a:defRPr sz="1200"/>
            </a:lvl3pPr>
            <a:lvl5pPr marL="1828800" indent="0">
              <a:buNone/>
              <a:defRPr/>
            </a:lvl5pPr>
          </a:lstStyle>
          <a:p>
            <a:pPr lvl="0"/>
            <a:r>
              <a:rPr lang="ru-RU" noProof="0" smtClean="0"/>
              <a:t>Образец текста</a:t>
            </a:r>
          </a:p>
        </p:txBody>
      </p:sp>
      <p:sp>
        <p:nvSpPr>
          <p:cNvPr id="19" name="Text Placeholder 5">
            <a:extLst>
              <a:ext uri="{FF2B5EF4-FFF2-40B4-BE49-F238E27FC236}">
                <a16:creationId xmlns="" xmlns:a16="http://schemas.microsoft.com/office/drawing/2014/main" id="{84A40D78-D6DD-41A7-A132-9D48DF8649A9}"/>
              </a:ext>
            </a:extLst>
          </p:cNvPr>
          <p:cNvSpPr>
            <a:spLocks noGrp="1"/>
          </p:cNvSpPr>
          <p:nvPr>
            <p:ph type="body" sz="quarter" idx="16"/>
          </p:nvPr>
        </p:nvSpPr>
        <p:spPr>
          <a:xfrm>
            <a:off x="5382308" y="3837470"/>
            <a:ext cx="1310050" cy="959003"/>
          </a:xfrm>
        </p:spPr>
        <p:txBody>
          <a:bodyPr>
            <a:noAutofit/>
          </a:bodyPr>
          <a:lstStyle>
            <a:lvl1pPr marL="0" indent="0" algn="ctr">
              <a:buNone/>
              <a:defRPr sz="1200"/>
            </a:lvl1pPr>
            <a:lvl3pPr algn="ctr">
              <a:defRPr sz="1200"/>
            </a:lvl3pPr>
            <a:lvl5pPr marL="1828800" indent="0">
              <a:buNone/>
              <a:defRPr/>
            </a:lvl5pPr>
          </a:lstStyle>
          <a:p>
            <a:pPr lvl="0"/>
            <a:r>
              <a:rPr lang="ru-RU" noProof="0" smtClean="0"/>
              <a:t>Образец текста</a:t>
            </a:r>
          </a:p>
        </p:txBody>
      </p:sp>
      <p:sp>
        <p:nvSpPr>
          <p:cNvPr id="18" name="Text Placeholder 5">
            <a:extLst>
              <a:ext uri="{FF2B5EF4-FFF2-40B4-BE49-F238E27FC236}">
                <a16:creationId xmlns="" xmlns:a16="http://schemas.microsoft.com/office/drawing/2014/main" id="{4A9CFAA7-850F-4C92-A9BE-56452E5CA04D}"/>
              </a:ext>
            </a:extLst>
          </p:cNvPr>
          <p:cNvSpPr>
            <a:spLocks noGrp="1"/>
          </p:cNvSpPr>
          <p:nvPr>
            <p:ph type="body" sz="quarter" idx="15"/>
          </p:nvPr>
        </p:nvSpPr>
        <p:spPr>
          <a:xfrm>
            <a:off x="3299250" y="3837470"/>
            <a:ext cx="1310050" cy="959003"/>
          </a:xfrm>
        </p:spPr>
        <p:txBody>
          <a:bodyPr>
            <a:noAutofit/>
          </a:bodyPr>
          <a:lstStyle>
            <a:lvl1pPr marL="0" indent="0" algn="ctr">
              <a:buNone/>
              <a:defRPr sz="1200"/>
            </a:lvl1pPr>
            <a:lvl3pPr algn="ctr">
              <a:defRPr sz="1200"/>
            </a:lvl3pPr>
            <a:lvl5pPr marL="1828800" indent="0">
              <a:buNone/>
              <a:defRPr/>
            </a:lvl5pPr>
          </a:lstStyle>
          <a:p>
            <a:pPr lvl="0"/>
            <a:r>
              <a:rPr lang="ru-RU" noProof="0" smtClean="0"/>
              <a:t>Образец текста</a:t>
            </a:r>
          </a:p>
        </p:txBody>
      </p:sp>
      <p:cxnSp>
        <p:nvCxnSpPr>
          <p:cNvPr id="14" name="Straight Connector 13">
            <a:extLst>
              <a:ext uri="{FF2B5EF4-FFF2-40B4-BE49-F238E27FC236}">
                <a16:creationId xmlns="" xmlns:a16="http://schemas.microsoft.com/office/drawing/2014/main" id="{CC5A0CF1-9FE7-4149-97DC-5221639144C8}"/>
              </a:ext>
              <a:ext uri="{C183D7F6-B498-43B3-948B-1728B52AA6E4}">
                <adec:decorative xmlns="" xmlns:adec="http://schemas.microsoft.com/office/drawing/2017/decorative" val="1"/>
              </a:ext>
            </a:extLst>
          </p:cNvPr>
          <p:cNvCxnSpPr>
            <a:cxnSpLocks/>
          </p:cNvCxnSpPr>
          <p:nvPr/>
        </p:nvCxnSpPr>
        <p:spPr>
          <a:xfrm rot="16200000">
            <a:off x="-185517" y="1242483"/>
            <a:ext cx="504000" cy="0"/>
          </a:xfrm>
          <a:prstGeom prst="line">
            <a:avLst/>
          </a:prstGeom>
          <a:ln w="127000" cap="sq">
            <a:solidFill>
              <a:schemeClr val="accent3"/>
            </a:solidFill>
            <a:miter lim="800000"/>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93639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12188825" cy="6856214"/>
          </a:xfrm>
          <a:prstGeom prst="rect">
            <a:avLst/>
          </a:prstGeom>
        </p:spPr>
      </p:pic>
      <p:sp>
        <p:nvSpPr>
          <p:cNvPr id="2" name="Title 1"/>
          <p:cNvSpPr>
            <a:spLocks noGrp="1"/>
          </p:cNvSpPr>
          <p:nvPr>
            <p:ph type="title"/>
          </p:nvPr>
        </p:nvSpPr>
        <p:spPr>
          <a:xfrm>
            <a:off x="1457326" y="995967"/>
            <a:ext cx="6238874" cy="1260000"/>
          </a:xfrm>
        </p:spPr>
        <p:txBody>
          <a:bodyPr anchor="ctr" anchorCtr="0">
            <a:noAutofit/>
          </a:bodyPr>
          <a:lstStyle>
            <a:lvl1pPr algn="r">
              <a:defRPr sz="3000" b="0"/>
            </a:lvl1pPr>
          </a:lstStyle>
          <a:p>
            <a:r>
              <a:rPr lang="ru-RU" noProof="0" smtClean="0"/>
              <a:t>Образец заголовка</a:t>
            </a:r>
            <a:endParaRPr lang="en-US" noProof="0"/>
          </a:p>
        </p:txBody>
      </p:sp>
      <p:sp>
        <p:nvSpPr>
          <p:cNvPr id="14" name="Picture Placeholder 2"/>
          <p:cNvSpPr>
            <a:spLocks noGrp="1" noChangeAspect="1"/>
          </p:cNvSpPr>
          <p:nvPr>
            <p:ph type="pic" idx="1"/>
          </p:nvPr>
        </p:nvSpPr>
        <p:spPr bwMode="blackGray">
          <a:xfrm>
            <a:off x="8014200" y="995968"/>
            <a:ext cx="3492000" cy="4866064"/>
          </a:xfrm>
          <a:prstGeom prst="roundRect">
            <a:avLst>
              <a:gd name="adj" fmla="val 2371"/>
            </a:avLst>
          </a:prstGeom>
          <a:solidFill>
            <a:schemeClr val="bg2">
              <a:lumMod val="75000"/>
              <a:lumOff val="25000"/>
            </a:schemeClr>
          </a:solidFill>
          <a:ln w="28575" cap="sq" cmpd="sng">
            <a:solidFill>
              <a:schemeClr val="accent3">
                <a:lumMod val="50000"/>
              </a:schemeClr>
            </a:solidFill>
            <a:miter lim="800000"/>
          </a:ln>
          <a:effectLst>
            <a:outerShdw blurRad="63500" sx="102000" sy="102000" algn="ctr" rotWithShape="0">
              <a:prstClr val="black">
                <a:alpha val="40000"/>
              </a:prst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noProof="0" smtClean="0"/>
              <a:t>Вставка рисунка</a:t>
            </a:r>
            <a:endParaRPr lang="en-US" noProof="0" dirty="0"/>
          </a:p>
        </p:txBody>
      </p:sp>
      <p:sp>
        <p:nvSpPr>
          <p:cNvPr id="4" name="Text Placeholder 3"/>
          <p:cNvSpPr>
            <a:spLocks noGrp="1"/>
          </p:cNvSpPr>
          <p:nvPr>
            <p:ph type="body" sz="half" idx="2"/>
          </p:nvPr>
        </p:nvSpPr>
        <p:spPr>
          <a:xfrm>
            <a:off x="1085849" y="2255967"/>
            <a:ext cx="6610351" cy="3476618"/>
          </a:xfrm>
        </p:spPr>
        <p:txBody>
          <a:bodyPr anchor="t">
            <a:normAutofit/>
          </a:bodyPr>
          <a:lstStyle>
            <a:lvl1pPr marL="0" indent="0" algn="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0" smtClean="0"/>
              <a:t>Образец текста</a:t>
            </a:r>
          </a:p>
        </p:txBody>
      </p:sp>
      <p:sp>
        <p:nvSpPr>
          <p:cNvPr id="5" name="Date Placeholder 4"/>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3969382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icture Righ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0"/>
            <a:ext cx="12188825" cy="6856214"/>
          </a:xfrm>
          <a:prstGeom prst="rect">
            <a:avLst/>
          </a:prstGeom>
        </p:spPr>
      </p:pic>
      <p:sp>
        <p:nvSpPr>
          <p:cNvPr id="2" name="Title 1"/>
          <p:cNvSpPr>
            <a:spLocks noGrp="1"/>
          </p:cNvSpPr>
          <p:nvPr>
            <p:ph type="title"/>
          </p:nvPr>
        </p:nvSpPr>
        <p:spPr>
          <a:xfrm>
            <a:off x="6657974" y="995968"/>
            <a:ext cx="4848225" cy="1260000"/>
          </a:xfrm>
        </p:spPr>
        <p:txBody>
          <a:bodyPr anchor="ctr" anchorCtr="0">
            <a:normAutofit/>
          </a:bodyPr>
          <a:lstStyle>
            <a:lvl1pPr algn="l">
              <a:defRPr sz="3000" b="0"/>
            </a:lvl1pPr>
          </a:lstStyle>
          <a:p>
            <a:r>
              <a:rPr lang="ru-RU" noProof="0" smtClean="0"/>
              <a:t>Образец заголовка</a:t>
            </a:r>
            <a:endParaRPr lang="en-US" noProof="0"/>
          </a:p>
        </p:txBody>
      </p:sp>
      <p:sp>
        <p:nvSpPr>
          <p:cNvPr id="14" name="Picture Placeholder 2"/>
          <p:cNvSpPr>
            <a:spLocks noGrp="1" noChangeAspect="1"/>
          </p:cNvSpPr>
          <p:nvPr>
            <p:ph type="pic" idx="1"/>
          </p:nvPr>
        </p:nvSpPr>
        <p:spPr bwMode="blackGray">
          <a:xfrm>
            <a:off x="727574" y="914400"/>
            <a:ext cx="5749425" cy="4818185"/>
          </a:xfrm>
          <a:prstGeom prst="roundRect">
            <a:avLst>
              <a:gd name="adj" fmla="val 2371"/>
            </a:avLst>
          </a:prstGeom>
          <a:solidFill>
            <a:schemeClr val="bg2">
              <a:lumMod val="75000"/>
              <a:lumOff val="25000"/>
            </a:schemeClr>
          </a:solidFill>
          <a:ln w="28575" cap="sq" cmpd="sng">
            <a:solidFill>
              <a:schemeClr val="accent3">
                <a:lumMod val="50000"/>
              </a:schemeClr>
            </a:solidFill>
            <a:miter lim="800000"/>
          </a:ln>
          <a:effectLst>
            <a:outerShdw blurRad="63500" sx="102000" sy="102000" algn="ctr" rotWithShape="0">
              <a:prstClr val="black">
                <a:alpha val="40000"/>
              </a:prst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noProof="0" smtClean="0"/>
              <a:t>Вставка рисунка</a:t>
            </a:r>
            <a:endParaRPr lang="en-US" noProof="0" dirty="0"/>
          </a:p>
        </p:txBody>
      </p:sp>
      <p:sp>
        <p:nvSpPr>
          <p:cNvPr id="4" name="Text Placeholder 3"/>
          <p:cNvSpPr>
            <a:spLocks noGrp="1"/>
          </p:cNvSpPr>
          <p:nvPr>
            <p:ph type="body" sz="half" idx="2"/>
          </p:nvPr>
        </p:nvSpPr>
        <p:spPr>
          <a:xfrm>
            <a:off x="6657974" y="2255968"/>
            <a:ext cx="4848225" cy="3476617"/>
          </a:xfrm>
        </p:spPr>
        <p:txBody>
          <a:bodyPr anchor="t">
            <a:normAutofit/>
          </a:bodyPr>
          <a:lstStyle>
            <a:lvl1pPr marL="0" indent="0" algn="l">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0" smtClean="0"/>
              <a:t>Образец текста</a:t>
            </a:r>
          </a:p>
        </p:txBody>
      </p:sp>
      <p:sp>
        <p:nvSpPr>
          <p:cNvPr id="5" name="Date Placeholder 4"/>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3832959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bwMode="white">
          <a:xfrm>
            <a:off x="10571243"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noProof="0" dirty="0">
                <a:solidFill>
                  <a:schemeClr val="tx1"/>
                </a:solidFill>
                <a:effectLst/>
              </a:rPr>
              <a:t>”</a:t>
            </a:r>
          </a:p>
        </p:txBody>
      </p:sp>
      <p:sp>
        <p:nvSpPr>
          <p:cNvPr id="11" name="TextBox 10"/>
          <p:cNvSpPr txBox="1"/>
          <p:nvPr/>
        </p:nvSpPr>
        <p:spPr bwMode="white">
          <a:xfrm>
            <a:off x="100262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noProof="0" dirty="0">
                <a:solidFill>
                  <a:schemeClr val="tx1"/>
                </a:solidFill>
                <a:effectLst/>
              </a:rPr>
              <a:t>“</a:t>
            </a:r>
          </a:p>
        </p:txBody>
      </p:sp>
      <p:sp>
        <p:nvSpPr>
          <p:cNvPr id="2" name="Title 1"/>
          <p:cNvSpPr>
            <a:spLocks noGrp="1"/>
          </p:cNvSpPr>
          <p:nvPr>
            <p:ph type="title" hasCustomPrompt="1"/>
          </p:nvPr>
        </p:nvSpPr>
        <p:spPr>
          <a:xfrm>
            <a:off x="1320801" y="609601"/>
            <a:ext cx="9550399" cy="2743199"/>
          </a:xfrm>
        </p:spPr>
        <p:txBody>
          <a:bodyPr anchor="ctr">
            <a:normAutofit/>
          </a:bodyPr>
          <a:lstStyle>
            <a:lvl1pPr algn="ctr">
              <a:defRPr sz="3000" b="0" i="1" cap="none">
                <a:solidFill>
                  <a:schemeClr val="tx1"/>
                </a:solidFill>
              </a:defRPr>
            </a:lvl1pPr>
          </a:lstStyle>
          <a:p>
            <a:r>
              <a:rPr lang="en-US" noProof="0"/>
              <a:t>CLICK TO EDIT MASTER TITLE STYLE</a:t>
            </a:r>
          </a:p>
        </p:txBody>
      </p:sp>
      <p:sp>
        <p:nvSpPr>
          <p:cNvPr id="10" name="Text Placeholder 9"/>
          <p:cNvSpPr>
            <a:spLocks noGrp="1"/>
          </p:cNvSpPr>
          <p:nvPr>
            <p:ph type="body" sz="quarter" idx="13"/>
          </p:nvPr>
        </p:nvSpPr>
        <p:spPr>
          <a:xfrm>
            <a:off x="1426408" y="3352800"/>
            <a:ext cx="9339184" cy="381000"/>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noProof="0" smtClean="0"/>
              <a:t>Образец текста</a:t>
            </a:r>
          </a:p>
        </p:txBody>
      </p:sp>
      <p:sp>
        <p:nvSpPr>
          <p:cNvPr id="7" name="Rectangle: Rounded Corners 6">
            <a:extLst>
              <a:ext uri="{FF2B5EF4-FFF2-40B4-BE49-F238E27FC236}">
                <a16:creationId xmlns="" xmlns:a16="http://schemas.microsoft.com/office/drawing/2014/main" id="{1AD7857E-8E0E-4AC1-ABDC-E42462C788DE}"/>
              </a:ext>
            </a:extLst>
          </p:cNvPr>
          <p:cNvSpPr/>
          <p:nvPr/>
        </p:nvSpPr>
        <p:spPr>
          <a:xfrm>
            <a:off x="1750844" y="3962401"/>
            <a:ext cx="8690313" cy="1908173"/>
          </a:xfrm>
          <a:prstGeom prst="roundRect">
            <a:avLst>
              <a:gd name="adj" fmla="val 6552"/>
            </a:avLst>
          </a:prstGeom>
          <a:solidFill>
            <a:schemeClr val="accent3">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Text Placeholder 2"/>
          <p:cNvSpPr>
            <a:spLocks noGrp="1"/>
          </p:cNvSpPr>
          <p:nvPr>
            <p:ph type="body" idx="1"/>
          </p:nvPr>
        </p:nvSpPr>
        <p:spPr>
          <a:xfrm>
            <a:off x="1857375" y="4021138"/>
            <a:ext cx="8486775" cy="1760537"/>
          </a:xfrm>
        </p:spPr>
        <p:txBody>
          <a:bodyPr anchor="ctr">
            <a:normAutofit/>
          </a:bodyPr>
          <a:lstStyle>
            <a:lvl1pPr marL="0" indent="0" algn="ct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0" smtClean="0"/>
              <a:t>Образец текста</a:t>
            </a:r>
          </a:p>
        </p:txBody>
      </p:sp>
      <p:sp>
        <p:nvSpPr>
          <p:cNvPr id="4" name="Date Placeholder 3"/>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4ABE81-E9DD-4A2D-96AC-534E4E117320}" type="slidenum">
              <a:rPr lang="ru-RU" smtClean="0"/>
              <a:pPr/>
              <a:t>‹#›</a:t>
            </a:fld>
            <a:endParaRPr lang="ru-RU"/>
          </a:p>
        </p:txBody>
      </p:sp>
    </p:spTree>
    <p:extLst>
      <p:ext uri="{BB962C8B-B14F-4D97-AF65-F5344CB8AC3E}">
        <p14:creationId xmlns:p14="http://schemas.microsoft.com/office/powerpoint/2010/main" val="1153409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1" name="Picture 10" descr="Celestia-R1---OverlayContentHD.png">
            <a:extLst>
              <a:ext uri="{FF2B5EF4-FFF2-40B4-BE49-F238E27FC236}">
                <a16:creationId xmlns="" xmlns:a16="http://schemas.microsoft.com/office/drawing/2014/main" id="{A1E35E73-B2F7-41DF-AAD2-58E6BE2710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599"/>
            <a:ext cx="10840914" cy="1260000"/>
          </a:xfrm>
        </p:spPr>
        <p:txBody>
          <a:bodyPr>
            <a:normAutofit/>
          </a:bodyPr>
          <a:lstStyle>
            <a:lvl1pPr>
              <a:defRPr sz="3000"/>
            </a:lvl1pPr>
          </a:lstStyle>
          <a:p>
            <a:r>
              <a:rPr lang="ru-RU" noProof="0" smtClean="0"/>
              <a:t>Образец заголовка</a:t>
            </a:r>
            <a:endParaRPr lang="en-US" noProof="0"/>
          </a:p>
        </p:txBody>
      </p:sp>
      <p:sp>
        <p:nvSpPr>
          <p:cNvPr id="3" name="Text Placeholder 2"/>
          <p:cNvSpPr>
            <a:spLocks noGrp="1"/>
          </p:cNvSpPr>
          <p:nvPr>
            <p:ph type="body" idx="1"/>
          </p:nvPr>
        </p:nvSpPr>
        <p:spPr>
          <a:xfrm>
            <a:off x="685799" y="1869599"/>
            <a:ext cx="5202071" cy="916228"/>
          </a:xfrm>
        </p:spPr>
        <p:txBody>
          <a:bodyPr anchor="ctr" anchorCtr="0">
            <a:noAutofit/>
          </a:bodyPr>
          <a:lstStyle>
            <a:lvl1pPr marL="0" indent="0" algn="ctr">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4" name="Content Placeholder 3"/>
          <p:cNvSpPr>
            <a:spLocks noGrp="1"/>
          </p:cNvSpPr>
          <p:nvPr>
            <p:ph sz="half" idx="2"/>
          </p:nvPr>
        </p:nvSpPr>
        <p:spPr>
          <a:xfrm>
            <a:off x="685800" y="2870201"/>
            <a:ext cx="5202071" cy="2916000"/>
          </a:xfrm>
          <a:prstGeom prst="roundRect">
            <a:avLst>
              <a:gd name="adj" fmla="val 2496"/>
            </a:avLst>
          </a:prstGeom>
          <a:ln w="28575">
            <a:solidFill>
              <a:schemeClr val="accent3">
                <a:lumMod val="50000"/>
              </a:schemeClr>
            </a:solidFill>
          </a:ln>
          <a:effectLst>
            <a:outerShdw blurRad="63500" sx="102000" sy="102000" algn="ctr" rotWithShape="0">
              <a:prstClr val="black">
                <a:alpha val="40000"/>
              </a:prstClr>
            </a:outerShdw>
          </a:effectLst>
        </p:spPr>
        <p:txBody>
          <a:bodyPr anchor="t">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5" name="Text Placeholder 4"/>
          <p:cNvSpPr>
            <a:spLocks noGrp="1"/>
          </p:cNvSpPr>
          <p:nvPr>
            <p:ph type="body" sz="quarter" idx="3"/>
          </p:nvPr>
        </p:nvSpPr>
        <p:spPr>
          <a:xfrm>
            <a:off x="6298270" y="1869599"/>
            <a:ext cx="5228444" cy="916228"/>
          </a:xfrm>
        </p:spPr>
        <p:txBody>
          <a:bodyPr anchor="ctr" anchorCtr="0">
            <a:noAutofit/>
          </a:bodyPr>
          <a:lstStyle>
            <a:lvl1pPr marL="0" indent="0" algn="ctr">
              <a:buNone/>
              <a:defRPr sz="1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0" smtClean="0"/>
              <a:t>Образец текста</a:t>
            </a:r>
          </a:p>
        </p:txBody>
      </p:sp>
      <p:sp>
        <p:nvSpPr>
          <p:cNvPr id="6" name="Content Placeholder 5"/>
          <p:cNvSpPr>
            <a:spLocks noGrp="1"/>
          </p:cNvSpPr>
          <p:nvPr>
            <p:ph sz="quarter" idx="4"/>
          </p:nvPr>
        </p:nvSpPr>
        <p:spPr>
          <a:xfrm>
            <a:off x="6298270" y="2870201"/>
            <a:ext cx="5202071" cy="2916000"/>
          </a:xfrm>
          <a:prstGeom prst="roundRect">
            <a:avLst>
              <a:gd name="adj" fmla="val 2798"/>
            </a:avLst>
          </a:prstGeom>
          <a:ln w="28575">
            <a:solidFill>
              <a:schemeClr val="accent3">
                <a:lumMod val="50000"/>
              </a:schemeClr>
            </a:solidFill>
          </a:ln>
          <a:effectLst>
            <a:outerShdw blurRad="63500" sx="102000" sy="102000" algn="ctr" rotWithShape="0">
              <a:prstClr val="black">
                <a:alpha val="40000"/>
              </a:prstClr>
            </a:outerShdw>
          </a:effectLst>
        </p:spPr>
        <p:txBody>
          <a:bodyPr anchor="t">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7" name="Date Placeholder 6"/>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24ABE81-E9DD-4A2D-96AC-534E4E117320}" type="slidenum">
              <a:rPr lang="ru-RU" smtClean="0"/>
              <a:pPr/>
              <a:t>‹#›</a:t>
            </a:fld>
            <a:endParaRPr lang="ru-RU"/>
          </a:p>
        </p:txBody>
      </p:sp>
      <p:cxnSp>
        <p:nvCxnSpPr>
          <p:cNvPr id="12" name="Straight Connector 11">
            <a:extLst>
              <a:ext uri="{FF2B5EF4-FFF2-40B4-BE49-F238E27FC236}">
                <a16:creationId xmlns="" xmlns:a16="http://schemas.microsoft.com/office/drawing/2014/main" id="{8031B0A9-3E16-4C5B-A6CE-045BCB91A008}"/>
              </a:ext>
              <a:ext uri="{C183D7F6-B498-43B3-948B-1728B52AA6E4}">
                <adec:decorative xmlns="" xmlns:adec="http://schemas.microsoft.com/office/drawing/2017/decorative" val="1"/>
              </a:ext>
            </a:extLst>
          </p:cNvPr>
          <p:cNvCxnSpPr>
            <a:cxnSpLocks/>
          </p:cNvCxnSpPr>
          <p:nvPr/>
        </p:nvCxnSpPr>
        <p:spPr>
          <a:xfrm flipV="1">
            <a:off x="57150" y="939761"/>
            <a:ext cx="3666" cy="491143"/>
          </a:xfrm>
          <a:prstGeom prst="line">
            <a:avLst/>
          </a:prstGeom>
          <a:ln w="127000" cap="sq">
            <a:solidFill>
              <a:schemeClr val="accent3"/>
            </a:solidFill>
            <a:miter lim="800000"/>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866961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0"/>
            <a:ext cx="10840914" cy="1260000"/>
          </a:xfrm>
        </p:spPr>
        <p:txBody>
          <a:bodyPr>
            <a:normAutofit/>
          </a:bodyPr>
          <a:lstStyle>
            <a:lvl1pPr>
              <a:defRPr sz="3000"/>
            </a:lvl1pPr>
          </a:lstStyle>
          <a:p>
            <a:r>
              <a:rPr lang="ru-RU" noProof="0" smtClean="0"/>
              <a:t>Образец заголовка</a:t>
            </a:r>
            <a:endParaRPr lang="en-US" noProof="0"/>
          </a:p>
        </p:txBody>
      </p:sp>
      <p:sp>
        <p:nvSpPr>
          <p:cNvPr id="9" name="Rectangle: Rounded Corners 8">
            <a:extLst>
              <a:ext uri="{FF2B5EF4-FFF2-40B4-BE49-F238E27FC236}">
                <a16:creationId xmlns="" xmlns:a16="http://schemas.microsoft.com/office/drawing/2014/main" id="{E44449DE-635B-4B23-9B8B-C95A5B8764DB}"/>
              </a:ext>
            </a:extLst>
          </p:cNvPr>
          <p:cNvSpPr/>
          <p:nvPr/>
        </p:nvSpPr>
        <p:spPr>
          <a:xfrm>
            <a:off x="663356" y="1790228"/>
            <a:ext cx="10863358" cy="4080348"/>
          </a:xfrm>
          <a:prstGeom prst="roundRect">
            <a:avLst>
              <a:gd name="adj" fmla="val 2634"/>
            </a:avLst>
          </a:prstGeom>
          <a:solidFill>
            <a:schemeClr val="accent3">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Content Placeholder 2"/>
          <p:cNvSpPr>
            <a:spLocks noGrp="1"/>
          </p:cNvSpPr>
          <p:nvPr>
            <p:ph sz="half" idx="1"/>
          </p:nvPr>
        </p:nvSpPr>
        <p:spPr>
          <a:xfrm>
            <a:off x="685802" y="1869600"/>
            <a:ext cx="5040000" cy="3921601"/>
          </a:xfrm>
          <a:prstGeom prst="roundRect">
            <a:avLst>
              <a:gd name="adj" fmla="val 1970"/>
            </a:avLst>
          </a:prstGeom>
          <a:ln w="28575">
            <a:noFill/>
          </a:ln>
          <a:effectLst/>
        </p:spPr>
        <p:txBody>
          <a:bodyPr anchor="t" anchorCtr="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4" name="Content Placeholder 3"/>
          <p:cNvSpPr>
            <a:spLocks noGrp="1"/>
          </p:cNvSpPr>
          <p:nvPr>
            <p:ph sz="half" idx="2"/>
          </p:nvPr>
        </p:nvSpPr>
        <p:spPr>
          <a:xfrm>
            <a:off x="6488644" y="1869601"/>
            <a:ext cx="5040000" cy="3921600"/>
          </a:xfrm>
          <a:prstGeom prst="roundRect">
            <a:avLst>
              <a:gd name="adj" fmla="val 2211"/>
            </a:avLst>
          </a:prstGeom>
          <a:ln w="28575">
            <a:noFill/>
          </a:ln>
          <a:effectLst/>
        </p:spPr>
        <p:txBody>
          <a:bodyPr anchor="t" anchorCtr="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5" name="Date Placeholder 4"/>
          <p:cNvSpPr>
            <a:spLocks noGrp="1"/>
          </p:cNvSpPr>
          <p:nvPr>
            <p:ph type="dt" sz="half" idx="10"/>
          </p:nvPr>
        </p:nvSpPr>
        <p:spPr/>
        <p:txBody>
          <a:bodyPr/>
          <a:lstStyle/>
          <a:p>
            <a:fld id="{78BD90DA-17ED-47CA-A394-BBD50900FB83}" type="datetimeFigureOut">
              <a:rPr lang="ru-RU" smtClean="0"/>
              <a:pPr/>
              <a:t>20.12.2019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4ABE81-E9DD-4A2D-96AC-534E4E117320}" type="slidenum">
              <a:rPr lang="ru-RU" smtClean="0"/>
              <a:pPr/>
              <a:t>‹#›</a:t>
            </a:fld>
            <a:endParaRPr lang="ru-RU"/>
          </a:p>
        </p:txBody>
      </p:sp>
      <p:cxnSp>
        <p:nvCxnSpPr>
          <p:cNvPr id="10" name="Straight Connector 9">
            <a:extLst>
              <a:ext uri="{FF2B5EF4-FFF2-40B4-BE49-F238E27FC236}">
                <a16:creationId xmlns="" xmlns:a16="http://schemas.microsoft.com/office/drawing/2014/main" id="{E8539E0A-8009-4A6E-A7A1-5AEFA52206C3}"/>
              </a:ext>
              <a:ext uri="{C183D7F6-B498-43B3-948B-1728B52AA6E4}">
                <adec:decorative xmlns="" xmlns:adec="http://schemas.microsoft.com/office/drawing/2017/decorative" val="1"/>
              </a:ext>
            </a:extLst>
          </p:cNvPr>
          <p:cNvCxnSpPr>
            <a:cxnSpLocks/>
          </p:cNvCxnSpPr>
          <p:nvPr/>
        </p:nvCxnSpPr>
        <p:spPr>
          <a:xfrm flipV="1">
            <a:off x="57150" y="996911"/>
            <a:ext cx="3666" cy="491143"/>
          </a:xfrm>
          <a:prstGeom prst="line">
            <a:avLst/>
          </a:prstGeom>
          <a:ln w="127000" cap="sq">
            <a:solidFill>
              <a:schemeClr val="accent3"/>
            </a:solidFill>
            <a:miter lim="800000"/>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2352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Pr>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white">
          <a:xfrm>
            <a:off x="685801" y="609600"/>
            <a:ext cx="10840914" cy="1456267"/>
          </a:xfrm>
          <a:prstGeom prst="rect">
            <a:avLst/>
          </a:prstGeom>
          <a:effectLst/>
        </p:spPr>
        <p:txBody>
          <a:bodyPr vert="horz" lIns="91440" tIns="45720" rIns="91440" bIns="45720" rtlCol="0" anchor="ctr">
            <a:normAutofit/>
          </a:bodyPr>
          <a:lstStyle/>
          <a:p>
            <a:r>
              <a:rPr lang="ru-RU" noProof="0" smtClean="0"/>
              <a:t>Образец заголовка</a:t>
            </a:r>
            <a:endParaRPr lang="en-US" noProof="0"/>
          </a:p>
        </p:txBody>
      </p:sp>
      <p:sp>
        <p:nvSpPr>
          <p:cNvPr id="3" name="Text Placeholder 2"/>
          <p:cNvSpPr>
            <a:spLocks noGrp="1"/>
          </p:cNvSpPr>
          <p:nvPr>
            <p:ph type="body" idx="1"/>
          </p:nvPr>
        </p:nvSpPr>
        <p:spPr bwMode="white">
          <a:xfrm>
            <a:off x="685801" y="2142067"/>
            <a:ext cx="10840914" cy="3649133"/>
          </a:xfrm>
          <a:prstGeom prst="rect">
            <a:avLst/>
          </a:prstGeom>
        </p:spPr>
        <p:txBody>
          <a:bodyPr vert="horz" lIns="91440" tIns="45720" rIns="91440" bIns="45720" rtlCol="0" anchor="ctr">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en-US" noProof="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8BD90DA-17ED-47CA-A394-BBD50900FB83}" type="datetimeFigureOut">
              <a:rPr lang="ru-RU" smtClean="0"/>
              <a:pPr/>
              <a:t>20.12.2019</a:t>
            </a:fld>
            <a:endParaRPr lang="ru-RU"/>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266059" y="5870575"/>
            <a:ext cx="1260655"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4ABE81-E9DD-4A2D-96AC-534E4E117320}" type="slidenum">
              <a:rPr lang="ru-RU" smtClean="0"/>
              <a:pPr/>
              <a:t>‹#›</a:t>
            </a:fld>
            <a:endParaRPr lang="ru-RU"/>
          </a:p>
        </p:txBody>
      </p:sp>
    </p:spTree>
    <p:extLst>
      <p:ext uri="{BB962C8B-B14F-4D97-AF65-F5344CB8AC3E}">
        <p14:creationId xmlns:p14="http://schemas.microsoft.com/office/powerpoint/2010/main" val="3009069978"/>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979456" y="1184223"/>
            <a:ext cx="8658494" cy="3657600"/>
          </a:xfrm>
        </p:spPr>
        <p:txBody>
          <a:bodyPr>
            <a:normAutofit fontScale="90000"/>
          </a:bodyPr>
          <a:lstStyle/>
          <a:p>
            <a:pPr algn="ct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dirty="0"/>
              <a:t/>
            </a:r>
            <a:br>
              <a:rPr lang="ru-RU" dirty="0"/>
            </a:br>
            <a:r>
              <a:rPr lang="ru-RU" dirty="0" smtClean="0"/>
              <a:t/>
            </a:r>
            <a:br>
              <a:rPr lang="ru-RU" dirty="0" smtClean="0"/>
            </a:br>
            <a:r>
              <a:rPr lang="ru-RU" sz="4900" dirty="0" smtClean="0">
                <a:latin typeface="Gabriola" pitchFamily="82" charset="0"/>
                <a:ea typeface="Batang" pitchFamily="18" charset="-127"/>
                <a:cs typeface="Arabic Typesetting" pitchFamily="66" charset="-78"/>
              </a:rPr>
              <a:t>Презентация для клуба «</a:t>
            </a:r>
            <a:r>
              <a:rPr lang="ru-RU" sz="4900" dirty="0" smtClean="0">
                <a:latin typeface="Gabriola" pitchFamily="82" charset="0"/>
                <a:ea typeface="Batang" pitchFamily="18" charset="-127"/>
                <a:cs typeface="Arabic Typesetting" pitchFamily="66" charset="-78"/>
              </a:rPr>
              <a:t>Здоровье» </a:t>
            </a:r>
            <a:r>
              <a:rPr lang="ru-RU" sz="4900" dirty="0" smtClean="0">
                <a:latin typeface="Gabriola" pitchFamily="82" charset="0"/>
                <a:ea typeface="Batang" pitchFamily="18" charset="-127"/>
                <a:cs typeface="Arabic Typesetting" pitchFamily="66" charset="-78"/>
              </a:rPr>
              <a:t>на тему:</a:t>
            </a:r>
            <a:br>
              <a:rPr lang="ru-RU" sz="4900" dirty="0" smtClean="0">
                <a:latin typeface="Gabriola" pitchFamily="82" charset="0"/>
                <a:ea typeface="Batang" pitchFamily="18" charset="-127"/>
                <a:cs typeface="Arabic Typesetting" pitchFamily="66" charset="-78"/>
              </a:rPr>
            </a:br>
            <a:r>
              <a:rPr lang="ru-RU" sz="4900" dirty="0" smtClean="0">
                <a:latin typeface="Gabriola" pitchFamily="82" charset="0"/>
                <a:ea typeface="Batang" pitchFamily="18" charset="-127"/>
                <a:cs typeface="Arabic Typesetting" pitchFamily="66" charset="-78"/>
              </a:rPr>
              <a:t>«Психологическое </a:t>
            </a:r>
            <a:r>
              <a:rPr lang="ru-RU" sz="4900" dirty="0">
                <a:latin typeface="Gabriola" pitchFamily="82" charset="0"/>
                <a:ea typeface="Batang" pitchFamily="18" charset="-127"/>
                <a:cs typeface="Arabic Typesetting" pitchFamily="66" charset="-78"/>
              </a:rPr>
              <a:t>здоровье ребёнка»</a:t>
            </a:r>
            <a:r>
              <a:rPr lang="ru-RU" sz="4400" dirty="0"/>
              <a:t/>
            </a:r>
            <a:br>
              <a:rPr lang="ru-RU" sz="4400" dirty="0"/>
            </a:br>
            <a:endParaRPr lang="ru-RU" sz="4400" dirty="0"/>
          </a:p>
        </p:txBody>
      </p:sp>
      <p:sp>
        <p:nvSpPr>
          <p:cNvPr id="3" name="Подзаголовок 2"/>
          <p:cNvSpPr>
            <a:spLocks noGrp="1"/>
          </p:cNvSpPr>
          <p:nvPr>
            <p:ph type="subTitle" idx="1"/>
          </p:nvPr>
        </p:nvSpPr>
        <p:spPr>
          <a:xfrm>
            <a:off x="1876424" y="4765182"/>
            <a:ext cx="9392590" cy="1365161"/>
          </a:xfrm>
        </p:spPr>
        <p:txBody>
          <a:bodyPr>
            <a:normAutofit/>
          </a:bodyPr>
          <a:lstStyle/>
          <a:p>
            <a:pPr algn="r"/>
            <a:endParaRPr lang="ru-RU" sz="1800" i="1" dirty="0" smtClean="0">
              <a:latin typeface="Arial Black" panose="020B0A04020102020204" pitchFamily="34" charset="0"/>
            </a:endParaRPr>
          </a:p>
          <a:p>
            <a:pPr algn="r"/>
            <a:r>
              <a:rPr lang="ru-RU" sz="1800" i="1" dirty="0" smtClean="0">
                <a:latin typeface="Arial" pitchFamily="34" charset="0"/>
                <a:cs typeface="Arial" pitchFamily="34" charset="0"/>
              </a:rPr>
              <a:t>Подготовила </a:t>
            </a:r>
            <a:r>
              <a:rPr lang="ru-RU" sz="1800" i="1" dirty="0" smtClean="0">
                <a:latin typeface="Arial" pitchFamily="34" charset="0"/>
                <a:cs typeface="Arial" pitchFamily="34" charset="0"/>
              </a:rPr>
              <a:t>педагог-психолог </a:t>
            </a:r>
            <a:r>
              <a:rPr lang="ru-RU" sz="1800" i="1" dirty="0" err="1" smtClean="0">
                <a:latin typeface="Arial" pitchFamily="34" charset="0"/>
                <a:cs typeface="Arial" pitchFamily="34" charset="0"/>
              </a:rPr>
              <a:t>мк</a:t>
            </a:r>
            <a:r>
              <a:rPr lang="ru-RU" i="1" dirty="0" err="1" smtClean="0">
                <a:latin typeface="Arial" pitchFamily="34" charset="0"/>
                <a:cs typeface="Arial" pitchFamily="34" charset="0"/>
              </a:rPr>
              <a:t>доу</a:t>
            </a:r>
            <a:r>
              <a:rPr lang="ru-RU" i="1" dirty="0" smtClean="0">
                <a:latin typeface="Arial" pitchFamily="34" charset="0"/>
                <a:cs typeface="Arial" pitchFamily="34" charset="0"/>
              </a:rPr>
              <a:t> №11</a:t>
            </a:r>
            <a:r>
              <a:rPr lang="ru-RU" sz="1800" i="1" dirty="0" smtClean="0">
                <a:latin typeface="Arial" pitchFamily="34" charset="0"/>
                <a:cs typeface="Arial" pitchFamily="34" charset="0"/>
              </a:rPr>
              <a:t>:</a:t>
            </a:r>
          </a:p>
          <a:p>
            <a:pPr algn="r"/>
            <a:r>
              <a:rPr lang="ru-RU" sz="2800" i="1" dirty="0" err="1" smtClean="0">
                <a:latin typeface="Arial" pitchFamily="34" charset="0"/>
                <a:cs typeface="Arial" pitchFamily="34" charset="0"/>
              </a:rPr>
              <a:t>Курдюкова</a:t>
            </a:r>
            <a:r>
              <a:rPr lang="ru-RU" sz="2800" i="1" dirty="0" smtClean="0">
                <a:latin typeface="Arial" pitchFamily="34" charset="0"/>
                <a:cs typeface="Arial" pitchFamily="34" charset="0"/>
              </a:rPr>
              <a:t> О.В.</a:t>
            </a:r>
            <a:endParaRPr lang="ru-RU" sz="2800" i="1" dirty="0">
              <a:latin typeface="Arial" pitchFamily="34" charset="0"/>
              <a:cs typeface="Arial" pitchFamily="34" charset="0"/>
            </a:endParaRPr>
          </a:p>
        </p:txBody>
      </p:sp>
    </p:spTree>
    <p:extLst>
      <p:ext uri="{BB962C8B-B14F-4D97-AF65-F5344CB8AC3E}">
        <p14:creationId xmlns:p14="http://schemas.microsoft.com/office/powerpoint/2010/main" val="18154238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stretch>
            <a:fillRect/>
          </a:stretch>
        </p:blipFill>
        <p:spPr>
          <a:xfrm>
            <a:off x="6828876" y="257578"/>
            <a:ext cx="3747486" cy="3632432"/>
          </a:xfrm>
          <a:prstGeom prst="rect">
            <a:avLst/>
          </a:prstGeom>
          <a:ln w="28575">
            <a:solidFill>
              <a:srgbClr val="FFFF00"/>
            </a:solidFill>
          </a:ln>
          <a:effectLst>
            <a:glow rad="139700">
              <a:schemeClr val="accent5">
                <a:satMod val="175000"/>
                <a:alpha val="40000"/>
              </a:schemeClr>
            </a:glow>
          </a:effectLst>
        </p:spPr>
      </p:pic>
      <p:pic>
        <p:nvPicPr>
          <p:cNvPr id="3" name="Рисунок 2"/>
          <p:cNvPicPr>
            <a:picLocks noChangeAspect="1"/>
          </p:cNvPicPr>
          <p:nvPr/>
        </p:nvPicPr>
        <p:blipFill>
          <a:blip r:embed="rId3" cstate="print"/>
          <a:stretch>
            <a:fillRect/>
          </a:stretch>
        </p:blipFill>
        <p:spPr>
          <a:xfrm>
            <a:off x="737947" y="1321946"/>
            <a:ext cx="5224951" cy="3863661"/>
          </a:xfrm>
          <a:prstGeom prst="rect">
            <a:avLst/>
          </a:prstGeom>
          <a:ln w="38100">
            <a:solidFill>
              <a:srgbClr val="FFFF00"/>
            </a:solidFill>
          </a:ln>
          <a:effectLst>
            <a:glow rad="139700">
              <a:schemeClr val="accent5">
                <a:satMod val="175000"/>
                <a:alpha val="40000"/>
              </a:schemeClr>
            </a:glow>
          </a:effectLst>
        </p:spPr>
      </p:pic>
      <p:pic>
        <p:nvPicPr>
          <p:cNvPr id="4" name="Рисунок 3"/>
          <p:cNvPicPr>
            <a:picLocks noChangeAspect="1"/>
          </p:cNvPicPr>
          <p:nvPr/>
        </p:nvPicPr>
        <p:blipFill>
          <a:blip r:embed="rId4" cstate="print"/>
          <a:stretch>
            <a:fillRect/>
          </a:stretch>
        </p:blipFill>
        <p:spPr>
          <a:xfrm>
            <a:off x="5692462" y="4125598"/>
            <a:ext cx="5749878" cy="2339595"/>
          </a:xfrm>
          <a:prstGeom prst="rect">
            <a:avLst/>
          </a:prstGeom>
          <a:ln w="28575">
            <a:solidFill>
              <a:srgbClr val="FFFF00"/>
            </a:solidFill>
          </a:ln>
          <a:effectLst>
            <a:glow rad="139700">
              <a:schemeClr val="accent5">
                <a:satMod val="175000"/>
                <a:alpha val="40000"/>
              </a:schemeClr>
            </a:glow>
          </a:effectLst>
        </p:spPr>
      </p:pic>
      <p:sp>
        <p:nvSpPr>
          <p:cNvPr id="5" name="TextBox 4"/>
          <p:cNvSpPr txBox="1"/>
          <p:nvPr/>
        </p:nvSpPr>
        <p:spPr>
          <a:xfrm>
            <a:off x="659570" y="254835"/>
            <a:ext cx="5441429" cy="769441"/>
          </a:xfrm>
          <a:prstGeom prst="rect">
            <a:avLst/>
          </a:prstGeom>
          <a:noFill/>
        </p:spPr>
        <p:txBody>
          <a:bodyPr wrap="square" rtlCol="0">
            <a:spAutoFit/>
          </a:bodyPr>
          <a:lstStyle/>
          <a:p>
            <a:r>
              <a:rPr lang="ru-RU" sz="4400" dirty="0" smtClean="0">
                <a:latin typeface="Gabriola" pitchFamily="82" charset="0"/>
              </a:rPr>
              <a:t>Счастливые, здоровые дети</a:t>
            </a:r>
            <a:endParaRPr lang="ru-RU" sz="4400" dirty="0">
              <a:latin typeface="Gabriola" pitchFamily="82" charset="0"/>
            </a:endParaRPr>
          </a:p>
        </p:txBody>
      </p:sp>
    </p:spTree>
    <p:extLst>
      <p:ext uri="{BB962C8B-B14F-4D97-AF65-F5344CB8AC3E}">
        <p14:creationId xmlns:p14="http://schemas.microsoft.com/office/powerpoint/2010/main" val="6297816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4440" y="869430"/>
            <a:ext cx="10478124" cy="5016758"/>
          </a:xfrm>
          <a:prstGeom prst="rect">
            <a:avLst/>
          </a:prstGeom>
        </p:spPr>
        <p:txBody>
          <a:bodyPr wrap="square">
            <a:spAutoFit/>
          </a:bodyPr>
          <a:lstStyle/>
          <a:p>
            <a:pPr algn="just"/>
            <a:r>
              <a:rPr lang="ru-RU" sz="4000" i="1" dirty="0" smtClean="0">
                <a:solidFill>
                  <a:schemeClr val="tx2"/>
                </a:solidFill>
                <a:latin typeface="Gabriola" pitchFamily="82" charset="0"/>
              </a:rPr>
              <a:t>     </a:t>
            </a:r>
          </a:p>
          <a:p>
            <a:pPr algn="just"/>
            <a:r>
              <a:rPr lang="ru-RU" sz="4000" i="1" dirty="0" smtClean="0">
                <a:solidFill>
                  <a:schemeClr val="tx2"/>
                </a:solidFill>
                <a:latin typeface="Gabriola" pitchFamily="82" charset="0"/>
              </a:rPr>
              <a:t>    «Проблемы психологического здоровья детей нельзя решить ни качеством, ни количеством педиатров. А нельзя, потому, что психологическое здоровье в гораздо большей степени зависит от мамы и папы, чем от всех педиатров, вместе взятых».</a:t>
            </a:r>
          </a:p>
          <a:p>
            <a:pPr algn="just"/>
            <a:endParaRPr lang="ru-RU" sz="4000" i="1" dirty="0">
              <a:solidFill>
                <a:schemeClr val="tx2"/>
              </a:solidFill>
              <a:latin typeface="Gabriola" pitchFamily="82" charset="0"/>
            </a:endParaRPr>
          </a:p>
          <a:p>
            <a:pPr algn="r"/>
            <a:r>
              <a:rPr lang="ru-RU" sz="4000" i="1" dirty="0" smtClean="0">
                <a:solidFill>
                  <a:schemeClr val="tx2"/>
                </a:solidFill>
                <a:latin typeface="Gabriola" pitchFamily="82" charset="0"/>
              </a:rPr>
              <a:t> Педиатр Е.О. </a:t>
            </a:r>
            <a:r>
              <a:rPr lang="ru-RU" sz="4000" i="1" dirty="0" err="1" smtClean="0">
                <a:solidFill>
                  <a:schemeClr val="tx2"/>
                </a:solidFill>
                <a:latin typeface="Gabriola" pitchFamily="82" charset="0"/>
              </a:rPr>
              <a:t>Комаровский</a:t>
            </a:r>
            <a:r>
              <a:rPr lang="ru-RU" sz="4000" i="1" dirty="0" smtClean="0">
                <a:solidFill>
                  <a:schemeClr val="tx2"/>
                </a:solidFill>
                <a:latin typeface="Gabriola" pitchFamily="82" charset="0"/>
              </a:rPr>
              <a:t> </a:t>
            </a:r>
            <a:endParaRPr lang="ru-RU" sz="4000" i="1" dirty="0">
              <a:solidFill>
                <a:schemeClr val="tx2"/>
              </a:solidFill>
              <a:latin typeface="Gabriola" pitchFamily="82" charset="0"/>
            </a:endParaRPr>
          </a:p>
        </p:txBody>
      </p:sp>
    </p:spTree>
    <p:extLst>
      <p:ext uri="{BB962C8B-B14F-4D97-AF65-F5344CB8AC3E}">
        <p14:creationId xmlns:p14="http://schemas.microsoft.com/office/powerpoint/2010/main" val="3321500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6000" i="1" dirty="0" smtClean="0">
                <a:latin typeface="Gabriola" pitchFamily="82" charset="0"/>
                <a:cs typeface="CordiaUPC" pitchFamily="34" charset="-34"/>
              </a:rPr>
              <a:t>ПРИЧИНЫ психологических проблем:</a:t>
            </a:r>
            <a:endParaRPr lang="ru-RU" sz="6000" i="1" dirty="0">
              <a:latin typeface="Gabriola" pitchFamily="82" charset="0"/>
              <a:cs typeface="CordiaUPC" pitchFamily="34" charset="-34"/>
            </a:endParaRPr>
          </a:p>
        </p:txBody>
      </p:sp>
      <p:sp>
        <p:nvSpPr>
          <p:cNvPr id="3" name="Объект 2"/>
          <p:cNvSpPr>
            <a:spLocks noGrp="1"/>
          </p:cNvSpPr>
          <p:nvPr>
            <p:ph idx="1"/>
          </p:nvPr>
        </p:nvSpPr>
        <p:spPr>
          <a:xfrm>
            <a:off x="700791" y="2079464"/>
            <a:ext cx="10840914" cy="2957231"/>
          </a:xfrm>
        </p:spPr>
        <p:txBody>
          <a:bodyPr>
            <a:noAutofit/>
          </a:bodyPr>
          <a:lstStyle/>
          <a:p>
            <a:pPr marL="742950" indent="-742950">
              <a:buAutoNum type="arabicPeriod"/>
            </a:pPr>
            <a:r>
              <a:rPr lang="ru-RU" sz="4800" i="1" dirty="0" smtClean="0">
                <a:latin typeface="Gabriola" pitchFamily="82" charset="0"/>
              </a:rPr>
              <a:t>При загруженности детей не учитываются их индивидуальные возможности и способности.</a:t>
            </a:r>
          </a:p>
          <a:p>
            <a:pPr marL="742950" indent="-742950">
              <a:buFont typeface="Arial"/>
              <a:buAutoNum type="arabicPeriod"/>
            </a:pPr>
            <a:r>
              <a:rPr lang="ru-RU" sz="4800" i="1" dirty="0" smtClean="0">
                <a:latin typeface="Gabriola" pitchFamily="82" charset="0"/>
              </a:rPr>
              <a:t>Отсутствие требований к ребенку и несоблюдение режима дня.</a:t>
            </a:r>
          </a:p>
        </p:txBody>
      </p:sp>
    </p:spTree>
    <p:extLst>
      <p:ext uri="{BB962C8B-B14F-4D97-AF65-F5344CB8AC3E}">
        <p14:creationId xmlns:p14="http://schemas.microsoft.com/office/powerpoint/2010/main" val="18267952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09469" y="1034316"/>
            <a:ext cx="10583056" cy="4524315"/>
          </a:xfrm>
          <a:prstGeom prst="rect">
            <a:avLst/>
          </a:prstGeom>
        </p:spPr>
        <p:txBody>
          <a:bodyPr wrap="square">
            <a:spAutoFit/>
          </a:bodyPr>
          <a:lstStyle/>
          <a:p>
            <a:pPr algn="just"/>
            <a:r>
              <a:rPr lang="ru-RU" sz="3600" dirty="0" smtClean="0">
                <a:latin typeface="Gabriola" pitchFamily="82" charset="0"/>
              </a:rPr>
              <a:t>            А. С. Макаренко: </a:t>
            </a:r>
            <a:r>
              <a:rPr lang="ru-RU" sz="3600" i="1" dirty="0" smtClean="0">
                <a:latin typeface="Gabriola" pitchFamily="82" charset="0"/>
              </a:rPr>
              <a:t>«Определенность режима, его точность и обязательность подвергаются большой опасности, если родители сами относятся к режиму неискренне, если они требуют его выполнения от детей, а в то же время сами живут беспорядочно, не подчиняясь никакому режиму».</a:t>
            </a:r>
          </a:p>
          <a:p>
            <a:pPr algn="just"/>
            <a:endParaRPr lang="ru-RU" sz="3600" dirty="0">
              <a:latin typeface="Gabriola" pitchFamily="82" charset="0"/>
            </a:endParaRPr>
          </a:p>
          <a:p>
            <a:pPr algn="just"/>
            <a:r>
              <a:rPr lang="ru-RU" sz="3600" dirty="0" smtClean="0">
                <a:latin typeface="Gabriola" pitchFamily="82" charset="0"/>
              </a:rPr>
              <a:t>            В. А. Сухомлинский: </a:t>
            </a:r>
            <a:r>
              <a:rPr lang="ru-RU" sz="3600" i="1" dirty="0" smtClean="0">
                <a:latin typeface="Gabriola" pitchFamily="82" charset="0"/>
              </a:rPr>
              <a:t>«Там, где нет мудрости родительского воспитания, любовь матери и отца к детям уродует их».</a:t>
            </a:r>
            <a:endParaRPr lang="ru-RU" sz="3600" i="1" dirty="0">
              <a:latin typeface="Gabriola" pitchFamily="82" charset="0"/>
            </a:endParaRPr>
          </a:p>
        </p:txBody>
      </p:sp>
    </p:spTree>
    <p:extLst>
      <p:ext uri="{BB962C8B-B14F-4D97-AF65-F5344CB8AC3E}">
        <p14:creationId xmlns:p14="http://schemas.microsoft.com/office/powerpoint/2010/main" val="22607639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1413" y="209862"/>
            <a:ext cx="9905998" cy="843680"/>
          </a:xfrm>
        </p:spPr>
        <p:txBody>
          <a:bodyPr>
            <a:normAutofit fontScale="90000"/>
          </a:bodyPr>
          <a:lstStyle/>
          <a:p>
            <a:pPr algn="ctr"/>
            <a:r>
              <a:rPr lang="ru-RU" sz="6000" i="1" dirty="0" smtClean="0">
                <a:latin typeface="Gabriola" pitchFamily="82" charset="0"/>
                <a:cs typeface="CordiaUPC" pitchFamily="34" charset="-34"/>
              </a:rPr>
              <a:t>Правила для родителей:</a:t>
            </a:r>
            <a:endParaRPr lang="ru-RU" sz="6000" i="1" dirty="0">
              <a:latin typeface="Gabriola" pitchFamily="82" charset="0"/>
              <a:cs typeface="CordiaUPC" pitchFamily="34" charset="-34"/>
            </a:endParaRPr>
          </a:p>
        </p:txBody>
      </p:sp>
      <p:sp>
        <p:nvSpPr>
          <p:cNvPr id="3" name="Объект 2"/>
          <p:cNvSpPr>
            <a:spLocks noGrp="1"/>
          </p:cNvSpPr>
          <p:nvPr>
            <p:ph idx="1"/>
          </p:nvPr>
        </p:nvSpPr>
        <p:spPr>
          <a:xfrm>
            <a:off x="659568" y="941855"/>
            <a:ext cx="10982934" cy="5578866"/>
          </a:xfrm>
        </p:spPr>
        <p:txBody>
          <a:bodyPr>
            <a:noAutofit/>
          </a:bodyPr>
          <a:lstStyle/>
          <a:p>
            <a:pPr>
              <a:spcAft>
                <a:spcPts val="0"/>
              </a:spcAft>
            </a:pPr>
            <a:r>
              <a:rPr lang="ru-RU" sz="3200" dirty="0" smtClean="0">
                <a:latin typeface="Gabriola" pitchFamily="82" charset="0"/>
              </a:rPr>
              <a:t>Создавайте </a:t>
            </a:r>
            <a:r>
              <a:rPr lang="ru-RU" sz="3200" dirty="0">
                <a:latin typeface="Gabriola" pitchFamily="82" charset="0"/>
              </a:rPr>
              <a:t>дома спокойную, жизнерадостную обстановку.</a:t>
            </a:r>
          </a:p>
          <a:p>
            <a:pPr>
              <a:spcAft>
                <a:spcPts val="0"/>
              </a:spcAft>
            </a:pPr>
            <a:r>
              <a:rPr lang="ru-RU" sz="3200" dirty="0" smtClean="0">
                <a:latin typeface="Gabriola" pitchFamily="82" charset="0"/>
              </a:rPr>
              <a:t>Проявляйте </a:t>
            </a:r>
            <a:r>
              <a:rPr lang="ru-RU" sz="3200" dirty="0">
                <a:latin typeface="Gabriola" pitchFamily="82" charset="0"/>
              </a:rPr>
              <a:t>искренний интерес к личности ребенка, его состоянию, </a:t>
            </a:r>
            <a:r>
              <a:rPr lang="ru-RU" sz="3200" dirty="0" smtClean="0">
                <a:latin typeface="Gabriola" pitchFamily="82" charset="0"/>
              </a:rPr>
              <a:t>настроению</a:t>
            </a:r>
            <a:r>
              <a:rPr lang="ru-RU" sz="3200" dirty="0">
                <a:latin typeface="Gabriola" pitchFamily="82" charset="0"/>
              </a:rPr>
              <a:t>.</a:t>
            </a:r>
          </a:p>
          <a:p>
            <a:pPr>
              <a:spcAft>
                <a:spcPts val="0"/>
              </a:spcAft>
            </a:pPr>
            <a:r>
              <a:rPr lang="ru-RU" sz="3200" dirty="0" smtClean="0">
                <a:latin typeface="Gabriola" pitchFamily="82" charset="0"/>
              </a:rPr>
              <a:t>Помогайте </a:t>
            </a:r>
            <a:r>
              <a:rPr lang="ru-RU" sz="3200" dirty="0">
                <a:latin typeface="Gabriola" pitchFamily="82" charset="0"/>
              </a:rPr>
              <a:t>ребенку накапливать положительный опыт добрых чувств.</a:t>
            </a:r>
          </a:p>
          <a:p>
            <a:pPr>
              <a:spcAft>
                <a:spcPts val="0"/>
              </a:spcAft>
            </a:pPr>
            <a:r>
              <a:rPr lang="ru-RU" sz="3200" dirty="0" smtClean="0">
                <a:latin typeface="Gabriola" pitchFamily="82" charset="0"/>
              </a:rPr>
              <a:t>Собственным </a:t>
            </a:r>
            <a:r>
              <a:rPr lang="ru-RU" sz="3200" dirty="0">
                <a:latin typeface="Gabriola" pitchFamily="82" charset="0"/>
              </a:rPr>
              <a:t>поведением демонстрируйте уважительное отношение ко всему окружающему.</a:t>
            </a:r>
          </a:p>
          <a:p>
            <a:pPr>
              <a:spcAft>
                <a:spcPts val="0"/>
              </a:spcAft>
            </a:pPr>
            <a:r>
              <a:rPr lang="ru-RU" sz="3200" dirty="0" smtClean="0">
                <a:latin typeface="Gabriola" pitchFamily="82" charset="0"/>
              </a:rPr>
              <a:t>Формируйте </a:t>
            </a:r>
            <a:r>
              <a:rPr lang="ru-RU" sz="3200" dirty="0">
                <a:latin typeface="Gabriola" pitchFamily="82" charset="0"/>
              </a:rPr>
              <a:t>у детей положительные взаимоотношения со сверстниками.</a:t>
            </a:r>
          </a:p>
          <a:p>
            <a:pPr>
              <a:spcAft>
                <a:spcPts val="0"/>
              </a:spcAft>
            </a:pPr>
            <a:r>
              <a:rPr lang="ru-RU" sz="3200" dirty="0" smtClean="0">
                <a:latin typeface="Gabriola" pitchFamily="82" charset="0"/>
              </a:rPr>
              <a:t>Учите </a:t>
            </a:r>
            <a:r>
              <a:rPr lang="ru-RU" sz="3200" dirty="0">
                <a:latin typeface="Gabriola" pitchFamily="82" charset="0"/>
              </a:rPr>
              <a:t>детей устанавливать связь между поступками и настроением.</a:t>
            </a:r>
          </a:p>
          <a:p>
            <a:pPr>
              <a:spcAft>
                <a:spcPts val="0"/>
              </a:spcAft>
            </a:pPr>
            <a:r>
              <a:rPr lang="ru-RU" sz="3200" dirty="0" smtClean="0">
                <a:latin typeface="Gabriola" pitchFamily="82" charset="0"/>
              </a:rPr>
              <a:t>Чаще </a:t>
            </a:r>
            <a:r>
              <a:rPr lang="ru-RU" sz="3200" dirty="0">
                <a:latin typeface="Gabriola" pitchFamily="82" charset="0"/>
              </a:rPr>
              <a:t>пользуйтесь поощрением, поддержкой детей, чем порицанием и запрещением.</a:t>
            </a:r>
          </a:p>
          <a:p>
            <a:pPr>
              <a:spcAft>
                <a:spcPts val="0"/>
              </a:spcAft>
            </a:pPr>
            <a:r>
              <a:rPr lang="ru-RU" sz="3200" dirty="0" smtClean="0">
                <a:latin typeface="Gabriola" pitchFamily="82" charset="0"/>
              </a:rPr>
              <a:t>Доверяйте </a:t>
            </a:r>
            <a:r>
              <a:rPr lang="ru-RU" sz="3200" dirty="0">
                <a:latin typeface="Gabriola" pitchFamily="82" charset="0"/>
              </a:rPr>
              <a:t>друг другу.</a:t>
            </a:r>
          </a:p>
          <a:p>
            <a:pPr>
              <a:spcAft>
                <a:spcPts val="0"/>
              </a:spcAft>
            </a:pPr>
            <a:endParaRPr lang="ru-RU" sz="3200" dirty="0">
              <a:latin typeface="Gabriola" pitchFamily="82" charset="0"/>
            </a:endParaRPr>
          </a:p>
          <a:p>
            <a:pPr>
              <a:spcAft>
                <a:spcPts val="0"/>
              </a:spcAft>
            </a:pPr>
            <a:endParaRPr lang="ru-RU" sz="3200" dirty="0">
              <a:latin typeface="Gabriola" pitchFamily="82" charset="0"/>
            </a:endParaRPr>
          </a:p>
        </p:txBody>
      </p:sp>
    </p:spTree>
    <p:extLst>
      <p:ext uri="{BB962C8B-B14F-4D97-AF65-F5344CB8AC3E}">
        <p14:creationId xmlns:p14="http://schemas.microsoft.com/office/powerpoint/2010/main" val="1480777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9489" y="1514007"/>
            <a:ext cx="10717967" cy="4801314"/>
          </a:xfrm>
          <a:prstGeom prst="rect">
            <a:avLst/>
          </a:prstGeom>
          <a:noFill/>
        </p:spPr>
        <p:txBody>
          <a:bodyPr wrap="square" rtlCol="0">
            <a:spAutoFit/>
          </a:bodyPr>
          <a:lstStyle/>
          <a:p>
            <a:pPr algn="ctr"/>
            <a:r>
              <a:rPr lang="ru-RU" b="1" u="sng" dirty="0" smtClean="0"/>
              <a:t>Упражнение «Сходства и отличия».</a:t>
            </a:r>
            <a:endParaRPr lang="ru-RU" dirty="0" smtClean="0"/>
          </a:p>
          <a:p>
            <a:pPr algn="just"/>
            <a:r>
              <a:rPr lang="ru-RU" dirty="0" smtClean="0"/>
              <a:t>Сплочение, самовыражение и свободное творчество.</a:t>
            </a:r>
          </a:p>
          <a:p>
            <a:pPr algn="just"/>
            <a:r>
              <a:rPr lang="ru-RU" dirty="0" smtClean="0"/>
              <a:t>Помогает понять особенности друг друга и своё отношение к ним. </a:t>
            </a:r>
          </a:p>
          <a:p>
            <a:pPr algn="just"/>
            <a:r>
              <a:rPr lang="ru-RU" b="1" dirty="0" smtClean="0"/>
              <a:t>Порядок выполнения и инструкция</a:t>
            </a:r>
            <a:r>
              <a:rPr lang="ru-RU" dirty="0" smtClean="0"/>
              <a:t>: упражнение проходит в группах по 2 человека. Участники делятся на пары, после выполнения упражнения люди в парах могут поменяться и снова сделать задание. Подумайте и напишите 3-5 сходств между вами и вашим соседом. Когда список составлен, озвучьте его друг другу и обсудите полученные критерии. После этого напишите 3-5 различий между вами. В парах обсудите полученный результат.</a:t>
            </a:r>
          </a:p>
          <a:p>
            <a:endParaRPr lang="ru-RU" dirty="0" smtClean="0"/>
          </a:p>
          <a:p>
            <a:pPr algn="ctr"/>
            <a:r>
              <a:rPr lang="ru-RU" b="1" u="sng" dirty="0" smtClean="0"/>
              <a:t>Упражнение «Цветик - </a:t>
            </a:r>
            <a:r>
              <a:rPr lang="ru-RU" b="1" u="sng" dirty="0" err="1" smtClean="0"/>
              <a:t>семицветик</a:t>
            </a:r>
            <a:r>
              <a:rPr lang="ru-RU" b="1" u="sng" dirty="0" smtClean="0"/>
              <a:t>»</a:t>
            </a:r>
            <a:r>
              <a:rPr lang="ru-RU" u="sng" dirty="0" smtClean="0"/>
              <a:t>.</a:t>
            </a:r>
            <a:endParaRPr lang="ru-RU" dirty="0" smtClean="0"/>
          </a:p>
          <a:p>
            <a:pPr algn="just"/>
            <a:r>
              <a:rPr lang="ru-RU" dirty="0" smtClean="0"/>
              <a:t>Сплочение, самовыражение и свободное творчество.</a:t>
            </a:r>
          </a:p>
          <a:p>
            <a:pPr algn="just"/>
            <a:r>
              <a:rPr lang="ru-RU" b="1" dirty="0" smtClean="0"/>
              <a:t>Порядок выполнения и инструкция</a:t>
            </a:r>
            <a:r>
              <a:rPr lang="ru-RU" dirty="0" smtClean="0"/>
              <a:t>: участник выбирает лист цветной бумаги любого цвета. Вырезает из него любую фигуру, наиболее емко отражающую его в данный момент. После окончания работы всеми участниками составляется коллективная картинка (можно все фигуры наклеить на ватман и повесить в комнате). Желательно после упражнения обсудить и проговорить свои чувства и ощущения до, после и во время работы.</a:t>
            </a:r>
          </a:p>
          <a:p>
            <a:endParaRPr lang="ru-RU" dirty="0"/>
          </a:p>
        </p:txBody>
      </p:sp>
      <p:sp>
        <p:nvSpPr>
          <p:cNvPr id="6" name="TextBox 5"/>
          <p:cNvSpPr txBox="1"/>
          <p:nvPr/>
        </p:nvSpPr>
        <p:spPr>
          <a:xfrm>
            <a:off x="869430" y="344778"/>
            <a:ext cx="10628026" cy="923330"/>
          </a:xfrm>
          <a:prstGeom prst="rect">
            <a:avLst/>
          </a:prstGeom>
          <a:noFill/>
        </p:spPr>
        <p:txBody>
          <a:bodyPr wrap="square" rtlCol="0">
            <a:spAutoFit/>
          </a:bodyPr>
          <a:lstStyle/>
          <a:p>
            <a:pPr algn="ctr"/>
            <a:r>
              <a:rPr lang="ru-RU" sz="5400" i="1" cap="all" dirty="0" smtClean="0">
                <a:ln w="3175" cmpd="sng">
                  <a:noFill/>
                </a:ln>
                <a:latin typeface="Gabriola" pitchFamily="82" charset="0"/>
                <a:ea typeface="+mj-ea"/>
                <a:cs typeface="CordiaUPC" pitchFamily="34" charset="-34"/>
              </a:rPr>
              <a:t>Игры </a:t>
            </a:r>
            <a:r>
              <a:rPr lang="ru-RU" sz="5400" i="1" cap="all" dirty="0">
                <a:ln w="3175" cmpd="sng">
                  <a:noFill/>
                </a:ln>
                <a:latin typeface="Gabriola" pitchFamily="82" charset="0"/>
                <a:ea typeface="+mj-ea"/>
                <a:cs typeface="CordiaUPC" pitchFamily="34" charset="-34"/>
              </a:rPr>
              <a:t> </a:t>
            </a:r>
            <a:r>
              <a:rPr lang="ru-RU" sz="5400" i="1" cap="all" dirty="0" smtClean="0">
                <a:ln w="3175" cmpd="sng">
                  <a:noFill/>
                </a:ln>
                <a:latin typeface="Gabriola" pitchFamily="82" charset="0"/>
                <a:ea typeface="+mj-ea"/>
                <a:cs typeface="CordiaUPC" pitchFamily="34" charset="-34"/>
              </a:rPr>
              <a:t>дома</a:t>
            </a:r>
            <a:endParaRPr lang="ru-RU" sz="5400" i="1" cap="all" dirty="0" smtClean="0">
              <a:ln w="3175" cmpd="sng">
                <a:noFill/>
              </a:ln>
              <a:latin typeface="Gabriola" pitchFamily="82" charset="0"/>
              <a:ea typeface="+mj-ea"/>
              <a:cs typeface="CordiaUPC" pitchFamily="34" charset="-3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9744" y="194873"/>
            <a:ext cx="11467475" cy="6778779"/>
          </a:xfrm>
          <a:prstGeom prst="rect">
            <a:avLst/>
          </a:prstGeom>
          <a:noFill/>
        </p:spPr>
        <p:txBody>
          <a:bodyPr wrap="square" rtlCol="0">
            <a:spAutoFit/>
          </a:bodyPr>
          <a:lstStyle/>
          <a:p>
            <a:pPr algn="ctr"/>
            <a:r>
              <a:rPr lang="ru-RU" b="1" u="sng" dirty="0" smtClean="0"/>
              <a:t>Упражнение «Совместный рисунок».</a:t>
            </a:r>
            <a:endParaRPr lang="ru-RU" dirty="0" smtClean="0"/>
          </a:p>
          <a:p>
            <a:pPr algn="just"/>
            <a:r>
              <a:rPr lang="ru-RU" dirty="0" smtClean="0"/>
              <a:t>Эффективное налаживание взаимопонимания с ребёнком.</a:t>
            </a:r>
          </a:p>
          <a:p>
            <a:pPr algn="just"/>
            <a:r>
              <a:rPr lang="ru-RU" b="1" dirty="0" smtClean="0"/>
              <a:t>Порядок выполнения и инструкция</a:t>
            </a:r>
            <a:r>
              <a:rPr lang="ru-RU" dirty="0" smtClean="0"/>
              <a:t>: берётся один лист бумаги и карандаши (или фломастеры). Кто-то из участников рисует изображение на листе бумаги, затем каждый участник по очереди дорисовывает картину. Совместный рисунок также может обладать целительным эффектом. Например, если малыш рисует всё в тёмных тонах, попробуйте внести в рисунок яркие светлые краски. Наблюдайте за его реакцией. В рисунке вы можете даже предоставить ему выход из сложной ситуации, которую он может отобразить. Когда все участники согласны с тем, что рисунок закончен, можно переходить к обсуждению.</a:t>
            </a:r>
          </a:p>
          <a:p>
            <a:endParaRPr lang="ru-RU" sz="1050" dirty="0" smtClean="0"/>
          </a:p>
          <a:p>
            <a:pPr algn="ctr"/>
            <a:r>
              <a:rPr lang="ru-RU" b="1" u="sng" dirty="0" smtClean="0"/>
              <a:t>Упражнение «Совместная история»</a:t>
            </a:r>
            <a:endParaRPr lang="ru-RU" dirty="0" smtClean="0"/>
          </a:p>
          <a:p>
            <a:pPr algn="just"/>
            <a:r>
              <a:rPr lang="ru-RU" dirty="0" smtClean="0"/>
              <a:t>Сплочение, самовыражение и свободное творчество.</a:t>
            </a:r>
          </a:p>
          <a:p>
            <a:pPr algn="just"/>
            <a:r>
              <a:rPr lang="ru-RU" b="1" dirty="0" smtClean="0"/>
              <a:t>Порядок выполнения и инструкция</a:t>
            </a:r>
            <a:r>
              <a:rPr lang="ru-RU" dirty="0" smtClean="0"/>
              <a:t>: кто-то начинает рассказывать историю. Затем по кругу каждый продолжает историю соседа. Получается одна большая, часто смешная история. По времени игра может продолжаться сколько угодно.</a:t>
            </a:r>
          </a:p>
          <a:p>
            <a:pPr algn="just"/>
            <a:r>
              <a:rPr lang="ru-RU" dirty="0" smtClean="0"/>
              <a:t>Если вы играете вдвоём с ребёнком, то можете использовать терапевтический критерий игры. Когда вы понимаете, что история отражает его жизнь, то можете продолжением истории помочь ему решить ситуацию. Это будет сделано ненавязчиво, потому что фактически вы говорите не о ребёнке, а о герое истории. Совместными усилиями вы можете помочь этому герою прийти к хорошему финалу.</a:t>
            </a:r>
          </a:p>
          <a:p>
            <a:endParaRPr lang="ru-RU" sz="1000" dirty="0" smtClean="0"/>
          </a:p>
          <a:p>
            <a:pPr algn="ctr"/>
            <a:r>
              <a:rPr lang="ru-RU" b="1" u="sng" dirty="0" smtClean="0"/>
              <a:t>Упражнение «Остров дружбы».</a:t>
            </a:r>
            <a:endParaRPr lang="ru-RU" dirty="0" smtClean="0"/>
          </a:p>
          <a:p>
            <a:pPr algn="just"/>
            <a:r>
              <a:rPr lang="ru-RU" dirty="0" smtClean="0"/>
              <a:t>Сплочение, установление тактильного контакта.</a:t>
            </a:r>
          </a:p>
          <a:p>
            <a:pPr algn="just"/>
            <a:r>
              <a:rPr lang="ru-RU" b="1" dirty="0" smtClean="0"/>
              <a:t>Порядок выполнения и инструкция</a:t>
            </a:r>
            <a:r>
              <a:rPr lang="ru-RU" dirty="0" smtClean="0"/>
              <a:t>: перед упражнением ведущий расстилает на полу газету. Затем говорит: «Представьте себе, что вы оказались на острове. Начался прилив. Для того чтобы спастись, надо поместиться всем на оставшемся маленьком клочке земли. Таким островом спасения для нас будет служить газета».</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7017" y="1236372"/>
            <a:ext cx="10204875" cy="3721994"/>
          </a:xfrm>
        </p:spPr>
        <p:txBody>
          <a:bodyPr>
            <a:normAutofit/>
          </a:bodyPr>
          <a:lstStyle/>
          <a:p>
            <a:pPr algn="ctr"/>
            <a:r>
              <a:rPr lang="ru-RU" sz="4800" i="1" dirty="0" smtClean="0">
                <a:solidFill>
                  <a:schemeClr val="tx2"/>
                </a:solidFill>
                <a:latin typeface="Gabriola" pitchFamily="82" charset="0"/>
              </a:rPr>
              <a:t>Спасибо  за внимание!</a:t>
            </a:r>
            <a:br>
              <a:rPr lang="ru-RU" sz="4800" i="1" dirty="0" smtClean="0">
                <a:solidFill>
                  <a:schemeClr val="tx2"/>
                </a:solidFill>
                <a:latin typeface="Gabriola" pitchFamily="82" charset="0"/>
              </a:rPr>
            </a:br>
            <a:r>
              <a:rPr lang="ru-RU" sz="4800" i="1" dirty="0" smtClean="0">
                <a:solidFill>
                  <a:schemeClr val="tx2"/>
                </a:solidFill>
                <a:latin typeface="Gabriola" pitchFamily="82" charset="0"/>
              </a:rPr>
              <a:t/>
            </a:r>
            <a:br>
              <a:rPr lang="ru-RU" sz="4800" i="1" dirty="0" smtClean="0">
                <a:solidFill>
                  <a:schemeClr val="tx2"/>
                </a:solidFill>
                <a:latin typeface="Gabriola" pitchFamily="82" charset="0"/>
              </a:rPr>
            </a:br>
            <a:r>
              <a:rPr lang="ru-RU" sz="4800" i="1" dirty="0" smtClean="0">
                <a:solidFill>
                  <a:schemeClr val="tx2"/>
                </a:solidFill>
                <a:latin typeface="Gabriola" pitchFamily="82" charset="0"/>
              </a:rPr>
              <a:t>Желаю успехов!</a:t>
            </a:r>
            <a:endParaRPr lang="ru-RU" sz="4800" i="1" dirty="0">
              <a:solidFill>
                <a:schemeClr val="tx2"/>
              </a:solidFill>
              <a:latin typeface="Gabriola" pitchFamily="82" charset="0"/>
            </a:endParaRPr>
          </a:p>
        </p:txBody>
      </p:sp>
    </p:spTree>
    <p:extLst>
      <p:ext uri="{BB962C8B-B14F-4D97-AF65-F5344CB8AC3E}">
        <p14:creationId xmlns:p14="http://schemas.microsoft.com/office/powerpoint/2010/main" val="20270836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efault">
      <a:majorFont>
        <a:latin typeface="Corbel"/>
        <a:ea typeface=""/>
        <a:cs typeface=""/>
      </a:majorFont>
      <a:minorFont>
        <a:latin typeface="Corbel"/>
        <a:ea typeface=""/>
        <a:cs typeface=""/>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spDef>
      <a:spPr>
        <a:ln>
          <a:noFill/>
        </a:ln>
      </a:spPr>
      <a:bodyPr rtlCol="0" anchor="ctr"/>
      <a:lstStyle>
        <a:defPPr algn="ctr">
          <a:defRPr/>
        </a:defPPr>
      </a:lstStyle>
      <a:style>
        <a:lnRef idx="2">
          <a:schemeClr val="accent3">
            <a:shade val="50000"/>
          </a:schemeClr>
        </a:lnRef>
        <a:fillRef idx="1">
          <a:schemeClr val="accent3"/>
        </a:fillRef>
        <a:effectRef idx="0">
          <a:schemeClr val="accent3"/>
        </a:effectRef>
        <a:fontRef idx="minor">
          <a:schemeClr val="lt1"/>
        </a:fontRef>
      </a:style>
    </a:spDef>
  </a:objectDefaults>
  <a:extraClrSchemeLst/>
  <a:extLst>
    <a:ext uri="{05A4C25C-085E-4340-85A3-A5531E510DB2}">
      <thm15:themeFamily xmlns:thm15="http://schemas.microsoft.com/office/thememl/2012/main" name="TF22736411_Famous event in history presentation_AAS_v4" id="{885A6F1E-651B-4F15-A7C5-F8866BEBEDBA}" vid="{A424914B-CB64-4CFE-A131-6ACB64D36AA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tf22736411</Template>
  <TotalTime>117</TotalTime>
  <Words>689</Words>
  <Application>Microsoft Office PowerPoint</Application>
  <PresentationFormat>Широкоэкранный</PresentationFormat>
  <Paragraphs>47</Paragraphs>
  <Slides>9</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9</vt:i4>
      </vt:variant>
    </vt:vector>
  </HeadingPairs>
  <TitlesOfParts>
    <vt:vector size="18" baseType="lpstr">
      <vt:lpstr>Batang</vt:lpstr>
      <vt:lpstr>Arabic Typesetting</vt:lpstr>
      <vt:lpstr>Arial</vt:lpstr>
      <vt:lpstr>Arial Black</vt:lpstr>
      <vt:lpstr>Calibri</vt:lpstr>
      <vt:lpstr>Corbel</vt:lpstr>
      <vt:lpstr>CordiaUPC</vt:lpstr>
      <vt:lpstr>Gabriola</vt:lpstr>
      <vt:lpstr>Celestial</vt:lpstr>
      <vt:lpstr>             Презентация для клуба «Здоровье» на тему: «Психологическое здоровье ребёнка» </vt:lpstr>
      <vt:lpstr>Презентация PowerPoint</vt:lpstr>
      <vt:lpstr>Презентация PowerPoint</vt:lpstr>
      <vt:lpstr>ПРИЧИНЫ психологических проблем:</vt:lpstr>
      <vt:lpstr>Презентация PowerPoint</vt:lpstr>
      <vt:lpstr>Правила для родителей:</vt:lpstr>
      <vt:lpstr>Презентация PowerPoint</vt:lpstr>
      <vt:lpstr>Презентация PowerPoint</vt:lpstr>
      <vt:lpstr>Спасибо  за внимание!  Желаю успехов!</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Консультация  для родителей ДОУ «Психологическое здоровье ребёнка»</dc:title>
  <dc:creator>МДОУ11</dc:creator>
  <cp:lastModifiedBy>МДОУ11</cp:lastModifiedBy>
  <cp:revision>16</cp:revision>
  <dcterms:created xsi:type="dcterms:W3CDTF">2019-11-07T10:21:38Z</dcterms:created>
  <dcterms:modified xsi:type="dcterms:W3CDTF">2019-12-20T11:17:31Z</dcterms:modified>
</cp:coreProperties>
</file>