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26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8422" y="838200"/>
            <a:ext cx="7863577" cy="5562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Что значит быть ВЕЖЛИВЫМ?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6181_html_m753427f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Заглянем в словарь…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13716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Вежливый – соблюдающий правила приличия, воспитанный, учтивый.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Скачать словарь русского языка с и ожег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667000"/>
            <a:ext cx="2971800" cy="4036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Секрет на ушко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Ответы@Mail.Ru: Если женщина любит УШАМИ, почему они у нее такие маленькие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6096000" cy="457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Вежливый веер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DJECO Веер &quot;Мой котенок&quot; купить в магазине игрушек для детей Siberiamart.ru и узнать цену на DJECO Веер &quot;Мой котено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0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Азбука вежливости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Сообщество иллюстраторов / Иллюстрации / Курдюмова Елена / Азбука вежли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63" y="1371600"/>
            <a:ext cx="8976437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slimon.ru/upload/iblock/2d9/2d9e742645d6652fc8fcc129207d61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6286500" cy="49753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Случай в автобусе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953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Однажды Вова Крючков поехал на автобусе. В автобусе он сел у окна и с удовольствием рассматривал улицы. Вдруг в автобус вошла женщина с ребенком. Вова встал и сказал ей: «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Садитесь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………………!»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Женшщина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была очень вежливая и поблагодарила Вову: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«………………!»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Вдруг автобус неожиданно остановился. Вова чуть не упал и сильно толкнул мужчину. Мужчина хотел рассердиться , но Вова быстро сказал: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«……………………………………………!»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89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Что значит быть ВЕЖЛИВЫМ?</vt:lpstr>
      <vt:lpstr>Заглянем в словарь…</vt:lpstr>
      <vt:lpstr>Секрет на ушко</vt:lpstr>
      <vt:lpstr>Вежливый веер</vt:lpstr>
      <vt:lpstr>Азбука вежливости</vt:lpstr>
      <vt:lpstr>Театр </vt:lpstr>
      <vt:lpstr>Случай в автобусе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Екатерина</cp:lastModifiedBy>
  <cp:revision>14</cp:revision>
  <dcterms:modified xsi:type="dcterms:W3CDTF">2015-04-02T18:28:30Z</dcterms:modified>
</cp:coreProperties>
</file>