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61" r:id="rId3"/>
    <p:sldId id="267" r:id="rId4"/>
    <p:sldId id="268" r:id="rId5"/>
    <p:sldId id="269" r:id="rId6"/>
    <p:sldId id="266" r:id="rId7"/>
    <p:sldId id="262" r:id="rId8"/>
    <p:sldId id="270" r:id="rId9"/>
    <p:sldId id="264" r:id="rId10"/>
    <p:sldId id="259" r:id="rId11"/>
    <p:sldId id="258" r:id="rId12"/>
    <p:sldId id="265" r:id="rId13"/>
    <p:sldId id="25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176" autoAdjust="0"/>
    <p:restoredTop sz="94660"/>
  </p:normalViewPr>
  <p:slideViewPr>
    <p:cSldViewPr>
      <p:cViewPr>
        <p:scale>
          <a:sx n="70" d="100"/>
          <a:sy n="70" d="100"/>
        </p:scale>
        <p:origin x="-462" y="7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4C98C-53A5-4411-8D37-5E5F7EA06F36}" type="datetimeFigureOut">
              <a:rPr lang="ru-RU" smtClean="0"/>
              <a:pPr/>
              <a:t>02.04.2021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D87EC-249E-4A7E-9202-FCE2872CA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4C98C-53A5-4411-8D37-5E5F7EA06F36}" type="datetimeFigureOut">
              <a:rPr lang="ru-RU" smtClean="0"/>
              <a:pPr/>
              <a:t>02.04.2021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D87EC-249E-4A7E-9202-FCE2872CA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4C98C-53A5-4411-8D37-5E5F7EA06F36}" type="datetimeFigureOut">
              <a:rPr lang="ru-RU" smtClean="0"/>
              <a:pPr/>
              <a:t>02.04.2021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D87EC-249E-4A7E-9202-FCE2872CA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4C98C-53A5-4411-8D37-5E5F7EA06F36}" type="datetimeFigureOut">
              <a:rPr lang="ru-RU" smtClean="0"/>
              <a:pPr/>
              <a:t>02.04.2021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D87EC-249E-4A7E-9202-FCE2872CA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4C98C-53A5-4411-8D37-5E5F7EA06F36}" type="datetimeFigureOut">
              <a:rPr lang="ru-RU" smtClean="0"/>
              <a:pPr/>
              <a:t>02.04.2021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D87EC-249E-4A7E-9202-FCE2872CA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4C98C-53A5-4411-8D37-5E5F7EA06F36}" type="datetimeFigureOut">
              <a:rPr lang="ru-RU" smtClean="0"/>
              <a:pPr/>
              <a:t>02.04.2021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D87EC-249E-4A7E-9202-FCE2872CA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4C98C-53A5-4411-8D37-5E5F7EA06F36}" type="datetimeFigureOut">
              <a:rPr lang="ru-RU" smtClean="0"/>
              <a:pPr/>
              <a:t>02.04.2021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D87EC-249E-4A7E-9202-FCE2872CA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4C98C-53A5-4411-8D37-5E5F7EA06F36}" type="datetimeFigureOut">
              <a:rPr lang="ru-RU" smtClean="0"/>
              <a:pPr/>
              <a:t>02.04.2021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D87EC-249E-4A7E-9202-FCE2872CA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4C98C-53A5-4411-8D37-5E5F7EA06F36}" type="datetimeFigureOut">
              <a:rPr lang="ru-RU" smtClean="0"/>
              <a:pPr/>
              <a:t>02.04.2021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D87EC-249E-4A7E-9202-FCE2872CA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4C98C-53A5-4411-8D37-5E5F7EA06F36}" type="datetimeFigureOut">
              <a:rPr lang="ru-RU" smtClean="0"/>
              <a:pPr/>
              <a:t>02.04.2021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D87EC-249E-4A7E-9202-FCE2872CA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74C98C-53A5-4411-8D37-5E5F7EA06F36}" type="datetimeFigureOut">
              <a:rPr lang="ru-RU" smtClean="0"/>
              <a:pPr/>
              <a:t>02.04.2021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C4D87EC-249E-4A7E-9202-FCE2872CAA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F74C98C-53A5-4411-8D37-5E5F7EA06F36}" type="datetimeFigureOut">
              <a:rPr lang="ru-RU" smtClean="0"/>
              <a:pPr/>
              <a:t>02.04.2021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4D87EC-249E-4A7E-9202-FCE2872CAA0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2143116"/>
            <a:ext cx="7854696" cy="2571768"/>
          </a:xfrm>
        </p:spPr>
        <p:txBody>
          <a:bodyPr>
            <a:normAutofit/>
          </a:bodyPr>
          <a:lstStyle/>
          <a:p>
            <a:pPr marR="0" algn="ctr"/>
            <a:r>
              <a:rPr lang="ru-RU" sz="3600" dirty="0" smtClean="0"/>
              <a:t>Игровые технологии,</a:t>
            </a:r>
          </a:p>
          <a:p>
            <a:pPr marR="0" algn="ctr"/>
            <a:r>
              <a:rPr lang="ru-RU" sz="3600" dirty="0" smtClean="0"/>
              <a:t> как способ преодоления сценического волнения </a:t>
            </a:r>
          </a:p>
          <a:p>
            <a:pPr marR="0" algn="ctr"/>
            <a:r>
              <a:rPr lang="ru-RU" sz="3600" dirty="0" smtClean="0"/>
              <a:t>начинающих музыкантов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285728"/>
            <a:ext cx="80010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Муниципальное автономное учреждение </a:t>
            </a:r>
            <a:endParaRPr lang="ru-RU" sz="2000" b="1" dirty="0" smtClean="0"/>
          </a:p>
          <a:p>
            <a:pPr algn="ctr"/>
            <a:r>
              <a:rPr lang="ru-RU" sz="2000" b="1" dirty="0" smtClean="0"/>
              <a:t>дополнительного </a:t>
            </a:r>
            <a:r>
              <a:rPr lang="ru-RU" sz="2000" b="1" dirty="0"/>
              <a:t>образования</a:t>
            </a:r>
            <a:br>
              <a:rPr lang="ru-RU" sz="2000" b="1" dirty="0"/>
            </a:br>
            <a:r>
              <a:rPr lang="ru-RU" sz="2000" b="1" dirty="0"/>
              <a:t> «Детская школа искусств № </a:t>
            </a:r>
            <a:r>
              <a:rPr lang="ru-RU" sz="2000" b="1" dirty="0" smtClean="0"/>
              <a:t>6».</a:t>
            </a:r>
            <a:endParaRPr lang="ru-RU" sz="2000" b="1" dirty="0"/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2285984" y="6211669"/>
            <a:ext cx="407196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b="1" dirty="0"/>
              <a:t>Хабаровск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/>
              <a:t>2020 </a:t>
            </a:r>
            <a:r>
              <a:rPr lang="ru-RU" sz="2000" b="1" dirty="0" smtClean="0"/>
              <a:t>год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851648" cy="50006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0" y="-142900"/>
            <a:ext cx="8572560" cy="6215106"/>
          </a:xfrm>
        </p:spPr>
        <p:txBody>
          <a:bodyPr>
            <a:noAutofit/>
          </a:bodyPr>
          <a:lstStyle/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 l="8828" r="14166" b="32531"/>
          <a:stretch>
            <a:fillRect/>
          </a:stretch>
        </p:blipFill>
        <p:spPr bwMode="auto">
          <a:xfrm>
            <a:off x="4286248" y="123150"/>
            <a:ext cx="4759028" cy="3091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 l="7765" t="4946" r="6591"/>
          <a:stretch>
            <a:fillRect/>
          </a:stretch>
        </p:blipFill>
        <p:spPr bwMode="auto">
          <a:xfrm rot="16200000">
            <a:off x="772495" y="-513381"/>
            <a:ext cx="2928933" cy="4384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3000372"/>
            <a:ext cx="2669202" cy="36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/>
          <a:srcRect b="24593"/>
          <a:stretch>
            <a:fillRect/>
          </a:stretch>
        </p:blipFill>
        <p:spPr bwMode="auto">
          <a:xfrm>
            <a:off x="4288615" y="3429000"/>
            <a:ext cx="4855385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851648" cy="50006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0" y="-142900"/>
            <a:ext cx="8572560" cy="6215106"/>
          </a:xfrm>
        </p:spPr>
        <p:txBody>
          <a:bodyPr>
            <a:noAutofit/>
          </a:bodyPr>
          <a:lstStyle/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 l="11679" t="11906" b="8718"/>
          <a:stretch>
            <a:fillRect/>
          </a:stretch>
        </p:blipFill>
        <p:spPr bwMode="auto">
          <a:xfrm rot="16200000">
            <a:off x="1206378" y="-634929"/>
            <a:ext cx="6659807" cy="80724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357166"/>
            <a:ext cx="8501122" cy="6143668"/>
          </a:xfrm>
        </p:spPr>
        <p:txBody>
          <a:bodyPr>
            <a:normAutofit/>
          </a:bodyPr>
          <a:lstStyle/>
          <a:p>
            <a:pPr algn="ctr"/>
            <a:endParaRPr lang="ru-RU" b="1" dirty="0" smtClean="0"/>
          </a:p>
        </p:txBody>
      </p:sp>
      <p:pic>
        <p:nvPicPr>
          <p:cNvPr id="2050" name="Picture 2" descr="C:\Users\User\Desktop\Картинки 2\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857288" y="-571528"/>
            <a:ext cx="10787106" cy="809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0" y="-142900"/>
            <a:ext cx="8572560" cy="6215106"/>
          </a:xfrm>
        </p:spPr>
        <p:txBody>
          <a:bodyPr>
            <a:noAutofit/>
          </a:bodyPr>
          <a:lstStyle/>
          <a:p>
            <a:pPr algn="ctr"/>
            <a:endParaRPr lang="ru-RU" sz="2400" dirty="0" smtClean="0"/>
          </a:p>
          <a:p>
            <a:pPr algn="ctr"/>
            <a:endParaRPr lang="ru-RU" b="1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1679" t="17859" r="13382"/>
          <a:stretch>
            <a:fillRect/>
          </a:stretch>
        </p:blipFill>
        <p:spPr bwMode="auto">
          <a:xfrm rot="16200000">
            <a:off x="1469363" y="-1255073"/>
            <a:ext cx="6143669" cy="90823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357166"/>
            <a:ext cx="8501122" cy="6143668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1026" name="Picture 2" descr="C:\Users\User\Desktop\_slayd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429784" cy="7072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357166"/>
            <a:ext cx="8501122" cy="6143668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2050" name="Picture 2" descr="C:\Users\User\Desktop\94f25a79c683ea970c63428ae3484fca.jpg"/>
          <p:cNvPicPr>
            <a:picLocks noChangeAspect="1" noChangeArrowheads="1"/>
          </p:cNvPicPr>
          <p:nvPr/>
        </p:nvPicPr>
        <p:blipFill>
          <a:blip r:embed="rId2"/>
          <a:srcRect t="14706" r="9259" b="42059"/>
          <a:stretch>
            <a:fillRect/>
          </a:stretch>
        </p:blipFill>
        <p:spPr bwMode="auto">
          <a:xfrm>
            <a:off x="-603219" y="-626046"/>
            <a:ext cx="10533069" cy="74840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357166"/>
            <a:ext cx="8501122" cy="6143668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3074" name="Picture 2" descr="C:\Users\User\Desktop\slide12-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1470" y="-71462"/>
            <a:ext cx="10287072" cy="7715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357166"/>
            <a:ext cx="8501122" cy="6143668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4099" name="Picture 3" descr="C:\Users\User\Desktop\011.jpg"/>
          <p:cNvPicPr>
            <a:picLocks noChangeAspect="1" noChangeArrowheads="1"/>
          </p:cNvPicPr>
          <p:nvPr/>
        </p:nvPicPr>
        <p:blipFill>
          <a:blip r:embed="rId2"/>
          <a:srcRect r="10937"/>
          <a:stretch>
            <a:fillRect/>
          </a:stretch>
        </p:blipFill>
        <p:spPr bwMode="auto">
          <a:xfrm>
            <a:off x="-32" y="-285776"/>
            <a:ext cx="9144032" cy="7700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357166"/>
            <a:ext cx="8501122" cy="6143668"/>
          </a:xfrm>
        </p:spPr>
        <p:txBody>
          <a:bodyPr>
            <a:normAutofit fontScale="92500"/>
          </a:bodyPr>
          <a:lstStyle/>
          <a:p>
            <a:pPr algn="just"/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Игровые технологии и упражнения для снятия внутреннего стресса:</a:t>
            </a:r>
          </a:p>
          <a:p>
            <a:pPr algn="just"/>
            <a:r>
              <a:rPr lang="ru-RU" dirty="0" smtClean="0"/>
              <a:t>     1. Представь, что ты нырнул в воду. Можно ли в этот момент думать о чем-то прекрасном? Только поскорее спастись, собрав всю силу воли. Также нужно учиться погружаться в исполняемое произведение. Все мысли должны направляться только на качество исполняемого произведения.</a:t>
            </a:r>
          </a:p>
          <a:p>
            <a:pPr algn="just"/>
            <a:r>
              <a:rPr lang="ru-RU" dirty="0" smtClean="0"/>
              <a:t>2. Прислушиваться к себе. Представь, что вокруг никого нет, и полностью сосредоточься на своих ощущениях.  Прислушайся к своему дыханию, к тому, как бьется твое сердце. Какое при этом настроение. </a:t>
            </a:r>
          </a:p>
          <a:p>
            <a:pPr algn="just"/>
            <a:r>
              <a:rPr lang="ru-RU" dirty="0" smtClean="0"/>
              <a:t>3. Дыхательное упражнение -  надувание воображаемого шарика - вдох через нос, выдох через рот.</a:t>
            </a:r>
          </a:p>
          <a:p>
            <a:pPr algn="just"/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357166"/>
            <a:ext cx="8501122" cy="6143668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Есть определенные пути и способы ослабления последствий эстрадного волнения:</a:t>
            </a:r>
          </a:p>
          <a:p>
            <a:pPr algn="just"/>
            <a:r>
              <a:rPr lang="ru-RU" dirty="0" smtClean="0"/>
              <a:t> 1. Представить восхождение на гору - метафора символизирует пути вверх, преодоление трудностей, прохождение пути небольшими отрезками от точки до точки.</a:t>
            </a:r>
          </a:p>
          <a:p>
            <a:pPr algn="just"/>
            <a:endParaRPr lang="ru-RU" b="1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3250" name="Picture 2" descr="C:\Users\User\Desktop\wall-8.jpg"/>
          <p:cNvPicPr>
            <a:picLocks noChangeAspect="1" noChangeArrowheads="1"/>
          </p:cNvPicPr>
          <p:nvPr/>
        </p:nvPicPr>
        <p:blipFill>
          <a:blip r:embed="rId2"/>
          <a:srcRect t="7236"/>
          <a:stretch>
            <a:fillRect/>
          </a:stretch>
        </p:blipFill>
        <p:spPr bwMode="auto">
          <a:xfrm>
            <a:off x="1428728" y="2714620"/>
            <a:ext cx="6554806" cy="40401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357166"/>
            <a:ext cx="8501122" cy="6143668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Есть определенные пути и способы ослабления последствий эстрадного волнения:</a:t>
            </a:r>
          </a:p>
          <a:p>
            <a:pPr algn="just"/>
            <a:endParaRPr lang="ru-RU" dirty="0" smtClean="0"/>
          </a:p>
        </p:txBody>
      </p:sp>
      <p:pic>
        <p:nvPicPr>
          <p:cNvPr id="54274" name="Picture 2" descr="C:\Users\User\Desktop\99432621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90" y="1214422"/>
            <a:ext cx="3929066" cy="52605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571472" y="1643050"/>
            <a:ext cx="428628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kern="1100" dirty="0" smtClean="0"/>
              <a:t>2. Ребенок зажат во время игры. Использовать</a:t>
            </a:r>
          </a:p>
          <a:p>
            <a:pPr algn="ctr"/>
            <a:r>
              <a:rPr lang="ru-RU" sz="2800" kern="1100" dirty="0" smtClean="0"/>
              <a:t> символ реки. </a:t>
            </a:r>
          </a:p>
          <a:p>
            <a:pPr algn="ctr"/>
            <a:r>
              <a:rPr lang="ru-RU" sz="2800" kern="1100" dirty="0" smtClean="0"/>
              <a:t>Спокойное внутреннее</a:t>
            </a:r>
          </a:p>
          <a:p>
            <a:pPr algn="ctr"/>
            <a:r>
              <a:rPr lang="ru-RU" sz="2800" kern="1100" dirty="0" smtClean="0"/>
              <a:t> созерцание воды </a:t>
            </a:r>
          </a:p>
          <a:p>
            <a:pPr algn="ctr"/>
            <a:r>
              <a:rPr lang="ru-RU" sz="2800" kern="1100" dirty="0" smtClean="0"/>
              <a:t>помогает успокоить</a:t>
            </a:r>
          </a:p>
          <a:p>
            <a:pPr algn="ctr"/>
            <a:r>
              <a:rPr lang="ru-RU" sz="2800" kern="1100" dirty="0" smtClean="0"/>
              <a:t> и выразить эмоциональное</a:t>
            </a:r>
          </a:p>
          <a:p>
            <a:pPr algn="ctr"/>
            <a:r>
              <a:rPr lang="ru-RU" sz="2800" kern="1100" dirty="0" smtClean="0"/>
              <a:t> состояние.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42" name="Picture 2" descr="C:\Users\User\Desktop\Картинки 2\263056-Sepi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0"/>
            <a:ext cx="9683089" cy="68794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164</TotalTime>
  <Words>204</Words>
  <Application>Microsoft Office PowerPoint</Application>
  <PresentationFormat>Экран (4:3)</PresentationFormat>
  <Paragraphs>38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</dc:title>
  <dc:creator>User</dc:creator>
  <cp:lastModifiedBy>User</cp:lastModifiedBy>
  <cp:revision>30</cp:revision>
  <dcterms:created xsi:type="dcterms:W3CDTF">2018-04-08T02:10:01Z</dcterms:created>
  <dcterms:modified xsi:type="dcterms:W3CDTF">2021-04-02T03:20:45Z</dcterms:modified>
</cp:coreProperties>
</file>