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0" autoAdjust="0"/>
    <p:restoredTop sz="94660"/>
  </p:normalViewPr>
  <p:slideViewPr>
    <p:cSldViewPr>
      <p:cViewPr>
        <p:scale>
          <a:sx n="50" d="100"/>
          <a:sy n="5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Экскурсия по городу Старый Оскол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945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/>
              <a:t>Старооскольский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дендрологический парк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1196752"/>
            <a:ext cx="2915816" cy="5112568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Дендропарк в хуторе Ильины был заложен в 1975 году. Площадь дендропарка — 2,3 га. В дендропарке произрастают более 70 различных видов деревьев и кустарников, в их числе — экзотические для этой местности, завезенные из других климатических зон.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дендропарке растет более 60 видов цветов и трав, все они являются наглядным пособием для учащихся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00808"/>
            <a:ext cx="604012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4732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Старый Оскол удивляет гостей города своей чистотой и ухоженностью, обилием церквей и культурных учреждений, оживленными и аккуратными фасадами домов.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442" y="3501008"/>
            <a:ext cx="4198054" cy="3109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C:\Users\мой\Desktop\Rozhdestvenskiy-hram-g.-Staryiy-Oskol-710x4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4651608" cy="309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210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Основание</a:t>
            </a:r>
            <a:r>
              <a:rPr lang="ru-RU" dirty="0" smtClean="0"/>
              <a:t> города.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23528" y="1484784"/>
            <a:ext cx="2952328" cy="4752528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1900" dirty="0">
                <a:latin typeface="Times New Roman" pitchFamily="18" charset="0"/>
              </a:rPr>
              <a:t>Город Оскол был основан в 1593 году по указу царя Федора Иоанновича (сына Ивана Грозного) для охраны южных рубежей Московского государства. История сохранила имена его </a:t>
            </a:r>
            <a:r>
              <a:rPr lang="ru-RU" altLang="ru-RU" sz="1900" dirty="0" err="1">
                <a:latin typeface="Times New Roman" pitchFamily="18" charset="0"/>
              </a:rPr>
              <a:t>первостроителей</a:t>
            </a:r>
            <a:r>
              <a:rPr lang="ru-RU" altLang="ru-RU" sz="1900" dirty="0">
                <a:latin typeface="Times New Roman" pitchFamily="18" charset="0"/>
              </a:rPr>
              <a:t> - крепость на реке Оскол возводили воевода князь Иван Солнцев-Засекин, голова Иван Мясной и </a:t>
            </a:r>
            <a:r>
              <a:rPr lang="ru-RU" altLang="ru-RU" sz="1900" dirty="0" err="1">
                <a:latin typeface="Times New Roman" pitchFamily="18" charset="0"/>
              </a:rPr>
              <a:t>подъячий</a:t>
            </a:r>
            <a:r>
              <a:rPr lang="ru-RU" altLang="ru-RU" sz="1900" dirty="0">
                <a:latin typeface="Times New Roman" pitchFamily="18" charset="0"/>
              </a:rPr>
              <a:t> Михаил Нечаев. </a:t>
            </a:r>
          </a:p>
          <a:p>
            <a:pPr marL="285750" indent="-2857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1900" dirty="0">
                <a:latin typeface="Times New Roman" pitchFamily="18" charset="0"/>
              </a:rPr>
              <a:t>Называться Старым Осколом он стал с 1655 года, когда город Царев-Алексеев, располагавшийся ниже по реке, был переименован в Новый Оскол.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8495" y="2281292"/>
            <a:ext cx="4901609" cy="3133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76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города.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3153544" cy="470912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Герб Старого Оскола состоит из щита разделенного надвое по диагонали, в красном поле ружье, а в зеленом поле золотая соха. В вольной части - герб Белгородской области.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герб Старого Оскола повторяет исторический герб 1780 г, который был утвержден Екатериной II.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087" y="245594"/>
            <a:ext cx="3580289" cy="606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5881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Флаг</a:t>
            </a:r>
            <a:r>
              <a:rPr lang="ru-RU" dirty="0" smtClean="0"/>
              <a:t> города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340768"/>
            <a:ext cx="2639888" cy="475523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Флаг появился в сентябре 1999 года.  В композиции флага использованы элементы герба Старого Оскола, утверждённого в 1780 году: "разделённый щит надвое, в одной части, в красном поле, ружьё, а в другой - в зелёном поле золотая соха". 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936" y="1532520"/>
            <a:ext cx="6081552" cy="4056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192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Достопримечательности города</a:t>
            </a:r>
            <a:br>
              <a:rPr lang="ru-RU" dirty="0" smtClean="0"/>
            </a:br>
            <a:r>
              <a:rPr lang="ru-RU" dirty="0" smtClean="0"/>
              <a:t>Памятник отцам-основателям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В 2009 году установили памятник отцам-основателям города воеводе князю Ивану Солнцеву, голове Ивану Мясному и подьячему Михаилу Нечаеву.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572" y="1778328"/>
            <a:ext cx="5523455" cy="4139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745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3050"/>
            <a:ext cx="7499176" cy="995710"/>
          </a:xfrm>
        </p:spPr>
        <p:txBody>
          <a:bodyPr/>
          <a:lstStyle/>
          <a:p>
            <a:r>
              <a:rPr lang="ru-RU" sz="3600" dirty="0" smtClean="0"/>
              <a:t>Памятник</a:t>
            </a:r>
            <a:r>
              <a:rPr lang="ru-RU" dirty="0" smtClean="0"/>
              <a:t> Георгию Жукову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340768"/>
            <a:ext cx="3312368" cy="4896544"/>
          </a:xfrm>
        </p:spPr>
        <p:txBody>
          <a:bodyPr>
            <a:noAutofit/>
          </a:bodyPr>
          <a:lstStyle/>
          <a:p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Памятник Георгию Жукову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расположен на площади Победы в центре Северо-Восточного района города Старый Оскол. Открыт в 1988 году на средства ветеранов Великой Отечественной войны. Является ключевым монументом в ансамбле площади Победы, наряду со стелой «Город воинской славы» и аллеей Славы Героев Советского Союза. После присвоения городу почётного звания «Город воинской славы» в 2011 году стал визитной карточкой города.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907" y="1772817"/>
            <a:ext cx="5359923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1882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Город </a:t>
            </a:r>
            <a:r>
              <a:rPr lang="ru-RU" sz="3600" dirty="0" smtClean="0"/>
              <a:t>воинской</a:t>
            </a:r>
            <a:r>
              <a:rPr lang="ru-RU" dirty="0" smtClean="0"/>
              <a:t> славы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484784"/>
            <a:ext cx="3168352" cy="5040560"/>
          </a:xfrm>
        </p:spPr>
        <p:txBody>
          <a:bodyPr>
            <a:normAutofit lnSpcReduction="10000"/>
          </a:bodyPr>
          <a:lstStyle/>
          <a:p>
            <a:pPr marL="285750" indent="-2857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Памятник-стела «Город воинской славы» —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памятник, расположенный на площади Победы в городе Старый Оскол, Белгородская область. Открыт 10 сентября 2011 года. </a:t>
            </a:r>
          </a:p>
          <a:p>
            <a:pPr marL="285750" indent="-2857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На постаменте с западной стороны размещен герб города, с восточной — текст Указа Президента Российской Федерации о присвоении городу почётного звания «Город воинской славы». Также в дополнение композиции установлены 16 барельефов, расположенных на четырех угловых пилонах, на которых отражена военная история Старого Оскола. </a:t>
            </a:r>
          </a:p>
        </p:txBody>
      </p:sp>
      <p:pic>
        <p:nvPicPr>
          <p:cNvPr id="5123" name="Picture 3" descr="C:\Users\мой\Desktop\старый оскол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12776"/>
            <a:ext cx="56121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978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Мемориальный комплекс «Атаманский лес»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1484784"/>
            <a:ext cx="2880320" cy="518457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Мемориальный комплекс «Атаманский лес» - мемориальный комплекс, посвященный памяти советских солдат, погибших в ходе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Воронежско-Ворошиловградской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операции (1942 год)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Воронежско-Касторненской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операции (1943 год) - решающих событий для безопасности существования города Старый Оскол во время Великой Отечественной войны.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993" y="1988840"/>
            <a:ext cx="6000559" cy="3483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486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err="1" smtClean="0"/>
              <a:t>Старооскольский</a:t>
            </a:r>
            <a:r>
              <a:rPr lang="ru-RU" sz="3600" dirty="0" smtClean="0"/>
              <a:t> краеведческий музей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412776"/>
            <a:ext cx="3096344" cy="4683224"/>
          </a:xfrm>
        </p:spPr>
        <p:txBody>
          <a:bodyPr/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Бывший дом купца </a:t>
            </a:r>
            <a:r>
              <a:rPr lang="ru-RU" altLang="ru-RU" dirty="0" err="1">
                <a:latin typeface="Times New Roman" pitchFamily="18" charset="0"/>
                <a:cs typeface="Times New Roman" pitchFamily="18" charset="0"/>
              </a:rPr>
              <a:t>Лихушина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 В советское время там располагалось почтовое отделение. Является памятником архитектуры.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Музей основан в 1923 году и очень полно представляет историю г. Старый Оскол во все исторические периоды. 95 процентов основных фондов музея - подлинники.</a:t>
            </a:r>
          </a:p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605" y="1556793"/>
            <a:ext cx="5439688" cy="407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6734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104</TotalTime>
  <Words>530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Экскурсия по городу Старый Оскол</vt:lpstr>
      <vt:lpstr>Основание города.</vt:lpstr>
      <vt:lpstr>Герб города.</vt:lpstr>
      <vt:lpstr>Флаг города</vt:lpstr>
      <vt:lpstr>Достопримечательности города Памятник отцам-основателям</vt:lpstr>
      <vt:lpstr>Памятник Георгию Жукову</vt:lpstr>
      <vt:lpstr>Город воинской славы</vt:lpstr>
      <vt:lpstr>Мемориальный комплекс «Атаманский лес»</vt:lpstr>
      <vt:lpstr>Старооскольский краеведческий музей</vt:lpstr>
      <vt:lpstr>Старооскольский  дендрологический парк</vt:lpstr>
      <vt:lpstr>Старый Оскол удивляет гостей города своей чистотой и ухоженностью, обилием церквей и культурных учреждений, оживленными и аккуратными фасадами домов.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по городу Старый Оскол</dc:title>
  <dc:creator>мой</dc:creator>
  <cp:lastModifiedBy>мой</cp:lastModifiedBy>
  <cp:revision>8</cp:revision>
  <dcterms:created xsi:type="dcterms:W3CDTF">2016-02-24T16:27:01Z</dcterms:created>
  <dcterms:modified xsi:type="dcterms:W3CDTF">2016-02-24T18:22:20Z</dcterms:modified>
</cp:coreProperties>
</file>